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9"/>
  </p:notesMasterIdLst>
  <p:sldIdLst>
    <p:sldId id="256" r:id="rId2"/>
    <p:sldId id="276" r:id="rId3"/>
    <p:sldId id="259" r:id="rId4"/>
    <p:sldId id="260" r:id="rId5"/>
    <p:sldId id="277" r:id="rId6"/>
    <p:sldId id="284" r:id="rId7"/>
    <p:sldId id="278" r:id="rId8"/>
    <p:sldId id="280" r:id="rId9"/>
    <p:sldId id="279" r:id="rId10"/>
    <p:sldId id="282" r:id="rId11"/>
    <p:sldId id="285" r:id="rId12"/>
    <p:sldId id="286" r:id="rId13"/>
    <p:sldId id="289" r:id="rId14"/>
    <p:sldId id="287" r:id="rId15"/>
    <p:sldId id="288" r:id="rId16"/>
    <p:sldId id="291" r:id="rId17"/>
    <p:sldId id="292" r:id="rId18"/>
  </p:sldIdLst>
  <p:sldSz cx="12192000" cy="6858000"/>
  <p:notesSz cx="6858000" cy="9144000"/>
  <p:defaultTextStyle>
    <a:defPPr>
      <a:defRPr lang="fr-FR"/>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ntani Fabienne" initials="MF" lastIdx="1" clrIdx="0">
    <p:extLst>
      <p:ext uri="{19B8F6BF-5375-455C-9EA6-DF929625EA0E}">
        <p15:presenceInfo xmlns:p15="http://schemas.microsoft.com/office/powerpoint/2012/main" userId="Montani Fabienn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BE00"/>
    <a:srgbClr val="CC990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72"/>
  </p:normalViewPr>
  <p:slideViewPr>
    <p:cSldViewPr snapToGrid="0" snapToObjects="1">
      <p:cViewPr varScale="1">
        <p:scale>
          <a:sx n="67" d="100"/>
          <a:sy n="67" d="100"/>
        </p:scale>
        <p:origin x="604" y="44"/>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87" d="100"/>
          <a:sy n="87" d="100"/>
        </p:scale>
        <p:origin x="384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www.hesge.ch/heg/sites/default/files/infotheque/guide-ref-infotheque-fr.pdf" TargetMode="External"/><Relationship Id="rId1" Type="http://schemas.openxmlformats.org/officeDocument/2006/relationships/hyperlink" Target="https://csmfr.ch/getattachment/81d89ce3-bd5a-42b5-8f7b-0dd83478a47c/Guide-du-travail-de-maturite-(.pdf).aspx" TargetMode="External"/><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rawing4.xml.rels><?xml version="1.0" encoding="UTF-8" standalone="yes"?>
<Relationships xmlns="http://schemas.openxmlformats.org/package/2006/relationships"><Relationship Id="rId3" Type="http://schemas.openxmlformats.org/officeDocument/2006/relationships/hyperlink" Target="https://csmfr.ch/getattachment/81d89ce3-bd5a-42b5-8f7b-0dd83478a47c/Guide-du-travail-de-maturite-(.pdf).aspx" TargetMode="External"/><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hyperlink" Target="https://www.hesge.ch/heg/sites/default/files/infotheque/guide-ref-infotheque-fr.pdf" TargetMode="External"/><Relationship Id="rId5" Type="http://schemas.openxmlformats.org/officeDocument/2006/relationships/image" Target="../media/image15.svg"/><Relationship Id="rId4" Type="http://schemas.openxmlformats.org/officeDocument/2006/relationships/image" Target="../media/image14.png"/></Relationships>
</file>

<file path=ppt/diagrams/colors1.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53FD56-0280-4D51-AF12-D31A4E377299}" type="doc">
      <dgm:prSet loTypeId="urn:microsoft.com/office/officeart/2005/8/layout/process2" loCatId="process" qsTypeId="urn:microsoft.com/office/officeart/2005/8/quickstyle/simple1" qsCatId="simple" csTypeId="urn:microsoft.com/office/officeart/2005/8/colors/accent4_1" csCatId="accent4" phldr="1"/>
      <dgm:spPr/>
      <dgm:t>
        <a:bodyPr/>
        <a:lstStyle/>
        <a:p>
          <a:endParaRPr lang="fr-FR"/>
        </a:p>
      </dgm:t>
    </dgm:pt>
    <dgm:pt modelId="{235362C7-67E4-46A5-8254-EDA027EF6D45}">
      <dgm:prSet phldr="0" custT="1"/>
      <dgm:spPr/>
      <dgm:t>
        <a:bodyPr/>
        <a:lstStyle/>
        <a:p>
          <a:pPr algn="ctr" rtl="0"/>
          <a:r>
            <a:rPr lang="fr-CH" sz="2400" b="0" i="0" u="none" strike="noStrike" cap="none" baseline="0" noProof="0" dirty="0">
              <a:latin typeface="+mn-lt"/>
              <a:cs typeface="Arial"/>
            </a:rPr>
            <a:t>Savoir ce que l’on recherche</a:t>
          </a:r>
        </a:p>
      </dgm:t>
    </dgm:pt>
    <dgm:pt modelId="{61C0672A-F22B-4863-8C18-576F04468C15}" type="sibTrans" cxnId="{8BF50406-29D1-41BB-91E3-FD753A807BC0}">
      <dgm:prSet/>
      <dgm:spPr/>
      <dgm:t>
        <a:bodyPr/>
        <a:lstStyle/>
        <a:p>
          <a:pPr algn="ctr"/>
          <a:endParaRPr lang="fr-FR"/>
        </a:p>
      </dgm:t>
    </dgm:pt>
    <dgm:pt modelId="{B44F16DE-99A8-4CD1-BF15-B3216CBFB3EB}" type="parTrans" cxnId="{8BF50406-29D1-41BB-91E3-FD753A807BC0}">
      <dgm:prSet/>
      <dgm:spPr/>
      <dgm:t>
        <a:bodyPr/>
        <a:lstStyle/>
        <a:p>
          <a:pPr algn="ctr"/>
          <a:endParaRPr lang="fr-FR"/>
        </a:p>
      </dgm:t>
    </dgm:pt>
    <dgm:pt modelId="{AD740ABC-3821-4DAD-A175-601BA47AEA8F}">
      <dgm:prSet custT="1"/>
      <dgm:spPr/>
      <dgm:t>
        <a:bodyPr spcFirstLastPara="0" vert="horz" wrap="square" lIns="72390" tIns="72390" rIns="72390" bIns="72390" numCol="1" spcCol="1270" anchor="ctr" anchorCtr="0"/>
        <a:lstStyle/>
        <a:p>
          <a:pPr marL="0" lvl="0" indent="0" algn="ctr" defTabSz="1066800" rtl="0">
            <a:lnSpc>
              <a:spcPct val="90000"/>
            </a:lnSpc>
            <a:spcBef>
              <a:spcPct val="0"/>
            </a:spcBef>
            <a:spcAft>
              <a:spcPct val="35000"/>
            </a:spcAft>
            <a:buNone/>
          </a:pPr>
          <a:r>
            <a:rPr lang="fr-CH" sz="2400" b="0" i="0" u="none" strike="noStrike" kern="1200" cap="none" baseline="0" dirty="0">
              <a:latin typeface="Calibri (corps)"/>
              <a:ea typeface="+mn-ea"/>
              <a:cs typeface="Arial"/>
            </a:rPr>
            <a:t>Où trouver l'information? (bibliothèque ou Web)</a:t>
          </a:r>
        </a:p>
      </dgm:t>
    </dgm:pt>
    <dgm:pt modelId="{97664FDF-48E7-4064-9A81-7C9C05E5AE44}" type="sibTrans" cxnId="{EF64344F-40DE-4745-9411-3C0AD7676465}">
      <dgm:prSet/>
      <dgm:spPr/>
      <dgm:t>
        <a:bodyPr/>
        <a:lstStyle/>
        <a:p>
          <a:pPr algn="ctr"/>
          <a:endParaRPr lang="fr-FR"/>
        </a:p>
      </dgm:t>
    </dgm:pt>
    <dgm:pt modelId="{17D138FD-1E15-4504-9CDC-8993DB4FACB5}" type="parTrans" cxnId="{EF64344F-40DE-4745-9411-3C0AD7676465}">
      <dgm:prSet/>
      <dgm:spPr/>
      <dgm:t>
        <a:bodyPr/>
        <a:lstStyle/>
        <a:p>
          <a:pPr algn="ctr"/>
          <a:endParaRPr lang="fr-FR"/>
        </a:p>
      </dgm:t>
    </dgm:pt>
    <dgm:pt modelId="{1FABD186-A8EC-4B6D-9B12-6DF1F82C9A87}">
      <dgm:prSet custT="1"/>
      <dgm:spPr/>
      <dgm:t>
        <a:bodyPr/>
        <a:lstStyle/>
        <a:p>
          <a:pPr algn="ctr" rtl="0"/>
          <a:r>
            <a:rPr lang="fr-CH" sz="2400" kern="1200">
              <a:latin typeface="+mn-lt"/>
            </a:rPr>
            <a:t>Evaluer, sélectionner et citer </a:t>
          </a:r>
          <a:r>
            <a:rPr lang="fr-CH" sz="2400" b="0" i="0" u="none" strike="noStrike" kern="1200" cap="none" baseline="0">
              <a:latin typeface="+mn-lt"/>
              <a:ea typeface="+mn-ea"/>
              <a:cs typeface="Arial"/>
            </a:rPr>
            <a:t>les</a:t>
          </a:r>
          <a:r>
            <a:rPr lang="fr-CH" sz="2400" kern="1200">
              <a:latin typeface="+mn-lt"/>
            </a:rPr>
            <a:t> </a:t>
          </a:r>
          <a:r>
            <a:rPr lang="fr-CH" sz="2400" kern="1200">
              <a:latin typeface="+mn-lt"/>
              <a:ea typeface="+mn-ea"/>
              <a:cs typeface="+mn-cs"/>
            </a:rPr>
            <a:t>sources</a:t>
          </a:r>
          <a:r>
            <a:rPr lang="fr-CH" sz="2400" kern="1200">
              <a:latin typeface="+mn-lt"/>
            </a:rPr>
            <a:t> </a:t>
          </a:r>
          <a:r>
            <a:rPr lang="fr-CH" sz="2400" b="0" i="0" u="none" strike="noStrike" kern="1200" cap="none" baseline="0">
              <a:latin typeface="+mn-lt"/>
              <a:ea typeface="+mn-ea"/>
              <a:cs typeface="Arial"/>
            </a:rPr>
            <a:t>d’information</a:t>
          </a:r>
          <a:endParaRPr lang="fr-CH" sz="2400" b="0" i="0" u="none" strike="noStrike" kern="1200" cap="none" baseline="0" dirty="0">
            <a:latin typeface="+mn-lt"/>
            <a:ea typeface="+mn-ea"/>
            <a:cs typeface="Arial"/>
          </a:endParaRPr>
        </a:p>
      </dgm:t>
    </dgm:pt>
    <dgm:pt modelId="{B6C3313D-CFBF-4C88-B9A6-EBC6E3EB6F13}" type="sibTrans" cxnId="{DD1E84A6-D5B1-4F88-9DBB-468F886DCA60}">
      <dgm:prSet/>
      <dgm:spPr/>
      <dgm:t>
        <a:bodyPr/>
        <a:lstStyle/>
        <a:p>
          <a:pPr algn="ctr"/>
          <a:endParaRPr lang="fr-FR"/>
        </a:p>
      </dgm:t>
    </dgm:pt>
    <dgm:pt modelId="{CD137ECD-33C1-4170-9993-7F6C0DBF841D}" type="parTrans" cxnId="{DD1E84A6-D5B1-4F88-9DBB-468F886DCA60}">
      <dgm:prSet/>
      <dgm:spPr/>
      <dgm:t>
        <a:bodyPr/>
        <a:lstStyle/>
        <a:p>
          <a:pPr algn="ctr"/>
          <a:endParaRPr lang="fr-FR"/>
        </a:p>
      </dgm:t>
    </dgm:pt>
    <dgm:pt modelId="{0B3A2202-6DFF-41A5-977B-EC1BBF12AA95}" type="pres">
      <dgm:prSet presAssocID="{C553FD56-0280-4D51-AF12-D31A4E377299}" presName="linearFlow" presStyleCnt="0">
        <dgm:presLayoutVars>
          <dgm:resizeHandles val="exact"/>
        </dgm:presLayoutVars>
      </dgm:prSet>
      <dgm:spPr/>
    </dgm:pt>
    <dgm:pt modelId="{AFC4CF44-D844-4EDA-8FC5-0254FEE894D5}" type="pres">
      <dgm:prSet presAssocID="{235362C7-67E4-46A5-8254-EDA027EF6D45}" presName="node" presStyleLbl="node1" presStyleIdx="0" presStyleCnt="3">
        <dgm:presLayoutVars>
          <dgm:bulletEnabled val="1"/>
        </dgm:presLayoutVars>
      </dgm:prSet>
      <dgm:spPr/>
    </dgm:pt>
    <dgm:pt modelId="{5B171456-40D9-4F69-8B9C-FAB7B474775A}" type="pres">
      <dgm:prSet presAssocID="{61C0672A-F22B-4863-8C18-576F04468C15}" presName="sibTrans" presStyleLbl="sibTrans2D1" presStyleIdx="0" presStyleCnt="2"/>
      <dgm:spPr/>
    </dgm:pt>
    <dgm:pt modelId="{3ACAAE98-747C-46D4-8826-C7DD0AF68069}" type="pres">
      <dgm:prSet presAssocID="{61C0672A-F22B-4863-8C18-576F04468C15}" presName="connectorText" presStyleLbl="sibTrans2D1" presStyleIdx="0" presStyleCnt="2"/>
      <dgm:spPr/>
    </dgm:pt>
    <dgm:pt modelId="{306431A1-CCE7-4862-9CB2-06BF09A5B233}" type="pres">
      <dgm:prSet presAssocID="{AD740ABC-3821-4DAD-A175-601BA47AEA8F}" presName="node" presStyleLbl="node1" presStyleIdx="1" presStyleCnt="3">
        <dgm:presLayoutVars>
          <dgm:bulletEnabled val="1"/>
        </dgm:presLayoutVars>
      </dgm:prSet>
      <dgm:spPr/>
    </dgm:pt>
    <dgm:pt modelId="{83AB4B5B-8C89-40C5-92FC-CA38CD820E85}" type="pres">
      <dgm:prSet presAssocID="{97664FDF-48E7-4064-9A81-7C9C05E5AE44}" presName="sibTrans" presStyleLbl="sibTrans2D1" presStyleIdx="1" presStyleCnt="2"/>
      <dgm:spPr/>
    </dgm:pt>
    <dgm:pt modelId="{D79EDEF1-9908-4C47-B284-93C5ACF9DF99}" type="pres">
      <dgm:prSet presAssocID="{97664FDF-48E7-4064-9A81-7C9C05E5AE44}" presName="connectorText" presStyleLbl="sibTrans2D1" presStyleIdx="1" presStyleCnt="2"/>
      <dgm:spPr/>
    </dgm:pt>
    <dgm:pt modelId="{A3A6E56B-9B40-46A7-B748-556C45DA82AC}" type="pres">
      <dgm:prSet presAssocID="{1FABD186-A8EC-4B6D-9B12-6DF1F82C9A87}" presName="node" presStyleLbl="node1" presStyleIdx="2" presStyleCnt="3">
        <dgm:presLayoutVars>
          <dgm:bulletEnabled val="1"/>
        </dgm:presLayoutVars>
      </dgm:prSet>
      <dgm:spPr/>
    </dgm:pt>
  </dgm:ptLst>
  <dgm:cxnLst>
    <dgm:cxn modelId="{8BF50406-29D1-41BB-91E3-FD753A807BC0}" srcId="{C553FD56-0280-4D51-AF12-D31A4E377299}" destId="{235362C7-67E4-46A5-8254-EDA027EF6D45}" srcOrd="0" destOrd="0" parTransId="{B44F16DE-99A8-4CD1-BF15-B3216CBFB3EB}" sibTransId="{61C0672A-F22B-4863-8C18-576F04468C15}"/>
    <dgm:cxn modelId="{E09DA80A-36B3-401E-8281-01805FF04561}" type="presOf" srcId="{1FABD186-A8EC-4B6D-9B12-6DF1F82C9A87}" destId="{A3A6E56B-9B40-46A7-B748-556C45DA82AC}" srcOrd="0" destOrd="0" presId="urn:microsoft.com/office/officeart/2005/8/layout/process2"/>
    <dgm:cxn modelId="{7FFDCE0B-60C9-4348-92AA-86C031D913C8}" type="presOf" srcId="{97664FDF-48E7-4064-9A81-7C9C05E5AE44}" destId="{83AB4B5B-8C89-40C5-92FC-CA38CD820E85}" srcOrd="0" destOrd="0" presId="urn:microsoft.com/office/officeart/2005/8/layout/process2"/>
    <dgm:cxn modelId="{E30AB26E-5390-4B2E-8990-921D22FB6663}" type="presOf" srcId="{AD740ABC-3821-4DAD-A175-601BA47AEA8F}" destId="{306431A1-CCE7-4862-9CB2-06BF09A5B233}" srcOrd="0" destOrd="0" presId="urn:microsoft.com/office/officeart/2005/8/layout/process2"/>
    <dgm:cxn modelId="{EF64344F-40DE-4745-9411-3C0AD7676465}" srcId="{C553FD56-0280-4D51-AF12-D31A4E377299}" destId="{AD740ABC-3821-4DAD-A175-601BA47AEA8F}" srcOrd="1" destOrd="0" parTransId="{17D138FD-1E15-4504-9CDC-8993DB4FACB5}" sibTransId="{97664FDF-48E7-4064-9A81-7C9C05E5AE44}"/>
    <dgm:cxn modelId="{6B628775-992C-41EC-9270-277EBF5B0D0F}" type="presOf" srcId="{235362C7-67E4-46A5-8254-EDA027EF6D45}" destId="{AFC4CF44-D844-4EDA-8FC5-0254FEE894D5}" srcOrd="0" destOrd="0" presId="urn:microsoft.com/office/officeart/2005/8/layout/process2"/>
    <dgm:cxn modelId="{B46A0E8A-C1D0-44F9-8CF2-3916F406A9FE}" type="presOf" srcId="{61C0672A-F22B-4863-8C18-576F04468C15}" destId="{3ACAAE98-747C-46D4-8826-C7DD0AF68069}" srcOrd="1" destOrd="0" presId="urn:microsoft.com/office/officeart/2005/8/layout/process2"/>
    <dgm:cxn modelId="{1AA35498-9547-45A0-9885-5A9F0F3EFD9F}" type="presOf" srcId="{C553FD56-0280-4D51-AF12-D31A4E377299}" destId="{0B3A2202-6DFF-41A5-977B-EC1BBF12AA95}" srcOrd="0" destOrd="0" presId="urn:microsoft.com/office/officeart/2005/8/layout/process2"/>
    <dgm:cxn modelId="{DD1E84A6-D5B1-4F88-9DBB-468F886DCA60}" srcId="{C553FD56-0280-4D51-AF12-D31A4E377299}" destId="{1FABD186-A8EC-4B6D-9B12-6DF1F82C9A87}" srcOrd="2" destOrd="0" parTransId="{CD137ECD-33C1-4170-9993-7F6C0DBF841D}" sibTransId="{B6C3313D-CFBF-4C88-B9A6-EBC6E3EB6F13}"/>
    <dgm:cxn modelId="{18B1C9AE-73DE-4523-B736-F5A5DDC7CA0E}" type="presOf" srcId="{61C0672A-F22B-4863-8C18-576F04468C15}" destId="{5B171456-40D9-4F69-8B9C-FAB7B474775A}" srcOrd="0" destOrd="0" presId="urn:microsoft.com/office/officeart/2005/8/layout/process2"/>
    <dgm:cxn modelId="{F44322B4-9BF5-4110-8BBB-6412FE3169D6}" type="presOf" srcId="{97664FDF-48E7-4064-9A81-7C9C05E5AE44}" destId="{D79EDEF1-9908-4C47-B284-93C5ACF9DF99}" srcOrd="1" destOrd="0" presId="urn:microsoft.com/office/officeart/2005/8/layout/process2"/>
    <dgm:cxn modelId="{45D2B222-9DE0-495B-8E43-B516BFCC9C20}" type="presParOf" srcId="{0B3A2202-6DFF-41A5-977B-EC1BBF12AA95}" destId="{AFC4CF44-D844-4EDA-8FC5-0254FEE894D5}" srcOrd="0" destOrd="0" presId="urn:microsoft.com/office/officeart/2005/8/layout/process2"/>
    <dgm:cxn modelId="{9C8BCCA2-13EF-47F7-BB22-E685058AFE72}" type="presParOf" srcId="{0B3A2202-6DFF-41A5-977B-EC1BBF12AA95}" destId="{5B171456-40D9-4F69-8B9C-FAB7B474775A}" srcOrd="1" destOrd="0" presId="urn:microsoft.com/office/officeart/2005/8/layout/process2"/>
    <dgm:cxn modelId="{A9D261CB-C994-4CA1-9F02-B2639131CC8A}" type="presParOf" srcId="{5B171456-40D9-4F69-8B9C-FAB7B474775A}" destId="{3ACAAE98-747C-46D4-8826-C7DD0AF68069}" srcOrd="0" destOrd="0" presId="urn:microsoft.com/office/officeart/2005/8/layout/process2"/>
    <dgm:cxn modelId="{B51157A5-7D23-43C5-A3C2-90BD0B6645D0}" type="presParOf" srcId="{0B3A2202-6DFF-41A5-977B-EC1BBF12AA95}" destId="{306431A1-CCE7-4862-9CB2-06BF09A5B233}" srcOrd="2" destOrd="0" presId="urn:microsoft.com/office/officeart/2005/8/layout/process2"/>
    <dgm:cxn modelId="{CC39EC1E-D326-45D7-96E1-D9CE05F5470E}" type="presParOf" srcId="{0B3A2202-6DFF-41A5-977B-EC1BBF12AA95}" destId="{83AB4B5B-8C89-40C5-92FC-CA38CD820E85}" srcOrd="3" destOrd="0" presId="urn:microsoft.com/office/officeart/2005/8/layout/process2"/>
    <dgm:cxn modelId="{3EA8BD68-B27A-4EBF-9111-D7291757E1E2}" type="presParOf" srcId="{83AB4B5B-8C89-40C5-92FC-CA38CD820E85}" destId="{D79EDEF1-9908-4C47-B284-93C5ACF9DF99}" srcOrd="0" destOrd="0" presId="urn:microsoft.com/office/officeart/2005/8/layout/process2"/>
    <dgm:cxn modelId="{21EA37DA-3504-4263-99C3-3C12C4CFD15C}" type="presParOf" srcId="{0B3A2202-6DFF-41A5-977B-EC1BBF12AA95}" destId="{A3A6E56B-9B40-46A7-B748-556C45DA82AC}" srcOrd="4"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6482ABA-0338-40AA-9262-14F1050DD262}" type="doc">
      <dgm:prSet loTypeId="urn:microsoft.com/office/officeart/2008/layout/VerticalCurvedList" loCatId="list" qsTypeId="urn:microsoft.com/office/officeart/2005/8/quickstyle/simple1" qsCatId="simple" csTypeId="urn:microsoft.com/office/officeart/2005/8/colors/accent4_3" csCatId="accent4" phldr="1"/>
      <dgm:spPr/>
      <dgm:t>
        <a:bodyPr/>
        <a:lstStyle/>
        <a:p>
          <a:endParaRPr lang="en-US"/>
        </a:p>
      </dgm:t>
    </dgm:pt>
    <dgm:pt modelId="{4AFA088A-8F5C-40F8-B8C2-77B6B4FA23EE}">
      <dgm:prSet/>
      <dgm:spPr/>
      <dgm:t>
        <a:bodyPr/>
        <a:lstStyle/>
        <a:p>
          <a:r>
            <a:rPr lang="fr-CH" b="1" baseline="0" dirty="0">
              <a:solidFill>
                <a:schemeClr val="tx1"/>
              </a:solidFill>
            </a:rPr>
            <a:t>Délimiter</a:t>
          </a:r>
          <a:r>
            <a:rPr lang="fr-CH" b="1" dirty="0"/>
            <a:t> </a:t>
          </a:r>
          <a:r>
            <a:rPr lang="fr-CH" b="1" baseline="0" dirty="0">
              <a:solidFill>
                <a:schemeClr val="tx1"/>
              </a:solidFill>
            </a:rPr>
            <a:t>le sujet de sa recherche</a:t>
          </a:r>
          <a:endParaRPr lang="en-US" baseline="0" dirty="0">
            <a:solidFill>
              <a:schemeClr val="tx1"/>
            </a:solidFill>
          </a:endParaRPr>
        </a:p>
      </dgm:t>
    </dgm:pt>
    <dgm:pt modelId="{AD3B1E61-2F50-44E0-BE0E-C6E341C2EACD}" type="parTrans" cxnId="{157785E1-2DC5-42E2-8005-41385C3F8F7F}">
      <dgm:prSet/>
      <dgm:spPr/>
      <dgm:t>
        <a:bodyPr/>
        <a:lstStyle/>
        <a:p>
          <a:endParaRPr lang="en-US"/>
        </a:p>
      </dgm:t>
    </dgm:pt>
    <dgm:pt modelId="{1EC29075-A0CB-461B-AAB9-0749F9ED6E8A}" type="sibTrans" cxnId="{157785E1-2DC5-42E2-8005-41385C3F8F7F}">
      <dgm:prSet/>
      <dgm:spPr/>
      <dgm:t>
        <a:bodyPr/>
        <a:lstStyle/>
        <a:p>
          <a:endParaRPr lang="en-US"/>
        </a:p>
      </dgm:t>
    </dgm:pt>
    <dgm:pt modelId="{D4F48588-2321-4641-A8F9-03F91312D98B}">
      <dgm:prSet/>
      <dgm:spPr/>
      <dgm:t>
        <a:bodyPr/>
        <a:lstStyle/>
        <a:p>
          <a:r>
            <a:rPr lang="fr-CH" b="1" baseline="0" dirty="0">
              <a:solidFill>
                <a:schemeClr val="tx1"/>
              </a:solidFill>
            </a:rPr>
            <a:t>Qui?</a:t>
          </a:r>
          <a:r>
            <a:rPr lang="fr-CH" baseline="0" dirty="0">
              <a:solidFill>
                <a:schemeClr val="tx1"/>
              </a:solidFill>
            </a:rPr>
            <a:t>  (personnes concernées)</a:t>
          </a:r>
          <a:endParaRPr lang="en-US" baseline="0" dirty="0">
            <a:solidFill>
              <a:schemeClr val="tx1"/>
            </a:solidFill>
          </a:endParaRPr>
        </a:p>
      </dgm:t>
    </dgm:pt>
    <dgm:pt modelId="{DA48B4EB-F492-4EF3-922F-FE5EEB9E6C00}" type="parTrans" cxnId="{7DAA1EEA-E900-4B20-AEDC-A51A226D5B3F}">
      <dgm:prSet/>
      <dgm:spPr/>
      <dgm:t>
        <a:bodyPr/>
        <a:lstStyle/>
        <a:p>
          <a:endParaRPr lang="en-US"/>
        </a:p>
      </dgm:t>
    </dgm:pt>
    <dgm:pt modelId="{59B3E2EC-10B6-4A8C-B519-52133644982D}" type="sibTrans" cxnId="{7DAA1EEA-E900-4B20-AEDC-A51A226D5B3F}">
      <dgm:prSet/>
      <dgm:spPr/>
      <dgm:t>
        <a:bodyPr/>
        <a:lstStyle/>
        <a:p>
          <a:endParaRPr lang="en-US"/>
        </a:p>
      </dgm:t>
    </dgm:pt>
    <dgm:pt modelId="{3F9C1EA3-55BA-4F4F-9867-CC995B2C0034}">
      <dgm:prSet/>
      <dgm:spPr/>
      <dgm:t>
        <a:bodyPr/>
        <a:lstStyle/>
        <a:p>
          <a:r>
            <a:rPr lang="fr-CH" b="1" baseline="0" dirty="0">
              <a:solidFill>
                <a:schemeClr val="tx1"/>
              </a:solidFill>
            </a:rPr>
            <a:t>Quoi?</a:t>
          </a:r>
          <a:r>
            <a:rPr lang="fr-CH" baseline="0" dirty="0">
              <a:solidFill>
                <a:schemeClr val="tx1"/>
              </a:solidFill>
            </a:rPr>
            <a:t> (quel est le sujet, quels sont les aspects qui m’intéressent?)</a:t>
          </a:r>
          <a:endParaRPr lang="en-US" baseline="0" dirty="0">
            <a:solidFill>
              <a:schemeClr val="tx1"/>
            </a:solidFill>
          </a:endParaRPr>
        </a:p>
      </dgm:t>
    </dgm:pt>
    <dgm:pt modelId="{B1A2D09B-AB09-4603-8576-A0514C9AAB5D}" type="parTrans" cxnId="{0CA12462-32F1-486C-B169-E6B1409C7E17}">
      <dgm:prSet/>
      <dgm:spPr/>
      <dgm:t>
        <a:bodyPr/>
        <a:lstStyle/>
        <a:p>
          <a:endParaRPr lang="en-US"/>
        </a:p>
      </dgm:t>
    </dgm:pt>
    <dgm:pt modelId="{CEB15B4E-70FE-4942-B84E-BF048840ACA5}" type="sibTrans" cxnId="{0CA12462-32F1-486C-B169-E6B1409C7E17}">
      <dgm:prSet/>
      <dgm:spPr/>
      <dgm:t>
        <a:bodyPr/>
        <a:lstStyle/>
        <a:p>
          <a:endParaRPr lang="en-US"/>
        </a:p>
      </dgm:t>
    </dgm:pt>
    <dgm:pt modelId="{4ECACEFA-B927-46EA-97CA-4DAC46CCF1A2}">
      <dgm:prSet/>
      <dgm:spPr/>
      <dgm:t>
        <a:bodyPr/>
        <a:lstStyle/>
        <a:p>
          <a:r>
            <a:rPr lang="fr-CH" b="1" baseline="0" dirty="0">
              <a:solidFill>
                <a:schemeClr val="tx1"/>
              </a:solidFill>
            </a:rPr>
            <a:t>Où?</a:t>
          </a:r>
          <a:r>
            <a:rPr lang="fr-CH" baseline="0" dirty="0">
              <a:solidFill>
                <a:schemeClr val="tx1"/>
              </a:solidFill>
            </a:rPr>
            <a:t>  (quel est la zone géographique concernée, pays?)</a:t>
          </a:r>
          <a:endParaRPr lang="en-US" baseline="0" dirty="0">
            <a:solidFill>
              <a:schemeClr val="tx1"/>
            </a:solidFill>
          </a:endParaRPr>
        </a:p>
      </dgm:t>
    </dgm:pt>
    <dgm:pt modelId="{5396341C-B1A9-497B-BF85-0097D56AAB66}" type="parTrans" cxnId="{2474D399-10F9-4527-A034-E6A61511ABF8}">
      <dgm:prSet/>
      <dgm:spPr/>
      <dgm:t>
        <a:bodyPr/>
        <a:lstStyle/>
        <a:p>
          <a:endParaRPr lang="en-US"/>
        </a:p>
      </dgm:t>
    </dgm:pt>
    <dgm:pt modelId="{9B65709D-6D04-4001-88EA-1C964A15D1CA}" type="sibTrans" cxnId="{2474D399-10F9-4527-A034-E6A61511ABF8}">
      <dgm:prSet/>
      <dgm:spPr/>
      <dgm:t>
        <a:bodyPr/>
        <a:lstStyle/>
        <a:p>
          <a:endParaRPr lang="en-US"/>
        </a:p>
      </dgm:t>
    </dgm:pt>
    <dgm:pt modelId="{4E809D91-1287-4E34-B68E-53F043895BED}">
      <dgm:prSet/>
      <dgm:spPr/>
      <dgm:t>
        <a:bodyPr/>
        <a:lstStyle/>
        <a:p>
          <a:r>
            <a:rPr lang="fr-CH" b="1" baseline="0" dirty="0">
              <a:solidFill>
                <a:schemeClr val="tx1"/>
              </a:solidFill>
            </a:rPr>
            <a:t>Quand?</a:t>
          </a:r>
          <a:r>
            <a:rPr lang="fr-CH" baseline="0" dirty="0">
              <a:solidFill>
                <a:schemeClr val="tx1"/>
              </a:solidFill>
            </a:rPr>
            <a:t> (période concernée)</a:t>
          </a:r>
          <a:endParaRPr lang="en-US" baseline="0" dirty="0">
            <a:solidFill>
              <a:schemeClr val="tx1"/>
            </a:solidFill>
          </a:endParaRPr>
        </a:p>
      </dgm:t>
    </dgm:pt>
    <dgm:pt modelId="{3562A053-9556-4313-A064-0EA6882E0A84}" type="parTrans" cxnId="{A7D8621D-6434-4D9A-A18F-3BEF183DB461}">
      <dgm:prSet/>
      <dgm:spPr/>
      <dgm:t>
        <a:bodyPr/>
        <a:lstStyle/>
        <a:p>
          <a:endParaRPr lang="en-US"/>
        </a:p>
      </dgm:t>
    </dgm:pt>
    <dgm:pt modelId="{70D50807-2137-4100-9992-54186123E0C3}" type="sibTrans" cxnId="{A7D8621D-6434-4D9A-A18F-3BEF183DB461}">
      <dgm:prSet/>
      <dgm:spPr/>
      <dgm:t>
        <a:bodyPr/>
        <a:lstStyle/>
        <a:p>
          <a:endParaRPr lang="en-US"/>
        </a:p>
      </dgm:t>
    </dgm:pt>
    <dgm:pt modelId="{06054FFE-4316-4586-B709-F1B16484448A}">
      <dgm:prSet/>
      <dgm:spPr/>
      <dgm:t>
        <a:bodyPr/>
        <a:lstStyle/>
        <a:p>
          <a:r>
            <a:rPr lang="fr-CH" b="1" baseline="0" dirty="0">
              <a:solidFill>
                <a:schemeClr val="tx1"/>
              </a:solidFill>
            </a:rPr>
            <a:t>Comment?</a:t>
          </a:r>
          <a:r>
            <a:rPr lang="fr-CH" baseline="0" dirty="0">
              <a:solidFill>
                <a:schemeClr val="tx1"/>
              </a:solidFill>
            </a:rPr>
            <a:t> (points de vue, approche, méthode)</a:t>
          </a:r>
          <a:endParaRPr lang="en-US" baseline="0" dirty="0">
            <a:solidFill>
              <a:schemeClr val="tx1"/>
            </a:solidFill>
          </a:endParaRPr>
        </a:p>
      </dgm:t>
    </dgm:pt>
    <dgm:pt modelId="{4675BBDC-989D-4504-A585-9ECD683B333F}" type="parTrans" cxnId="{EE684FBA-FFBC-4174-A0C6-64AEA29FA55A}">
      <dgm:prSet/>
      <dgm:spPr/>
      <dgm:t>
        <a:bodyPr/>
        <a:lstStyle/>
        <a:p>
          <a:endParaRPr lang="en-US"/>
        </a:p>
      </dgm:t>
    </dgm:pt>
    <dgm:pt modelId="{297EC8BE-DD82-42A6-B017-C72B522E78C8}" type="sibTrans" cxnId="{EE684FBA-FFBC-4174-A0C6-64AEA29FA55A}">
      <dgm:prSet/>
      <dgm:spPr/>
      <dgm:t>
        <a:bodyPr/>
        <a:lstStyle/>
        <a:p>
          <a:endParaRPr lang="en-US"/>
        </a:p>
      </dgm:t>
    </dgm:pt>
    <dgm:pt modelId="{36743EAC-FE28-4EC7-9925-C57E4EBAB734}">
      <dgm:prSet/>
      <dgm:spPr/>
      <dgm:t>
        <a:bodyPr/>
        <a:lstStyle/>
        <a:p>
          <a:r>
            <a:rPr lang="fr-CH" b="1" baseline="0" dirty="0">
              <a:solidFill>
                <a:schemeClr val="tx1"/>
              </a:solidFill>
            </a:rPr>
            <a:t>Pourquoi?</a:t>
          </a:r>
          <a:r>
            <a:rPr lang="fr-CH" baseline="0" dirty="0">
              <a:solidFill>
                <a:schemeClr val="tx1"/>
              </a:solidFill>
            </a:rPr>
            <a:t> (Quel est le but de ma recherche?, quelle est ma problématique?)</a:t>
          </a:r>
          <a:endParaRPr lang="en-US" baseline="0" dirty="0">
            <a:solidFill>
              <a:schemeClr val="tx1"/>
            </a:solidFill>
          </a:endParaRPr>
        </a:p>
      </dgm:t>
    </dgm:pt>
    <dgm:pt modelId="{A765C95D-5414-4E3B-A5BA-63CD528A0013}" type="parTrans" cxnId="{C1669C1A-6393-42C3-82D5-64BF97AFB013}">
      <dgm:prSet/>
      <dgm:spPr/>
      <dgm:t>
        <a:bodyPr/>
        <a:lstStyle/>
        <a:p>
          <a:endParaRPr lang="en-US"/>
        </a:p>
      </dgm:t>
    </dgm:pt>
    <dgm:pt modelId="{6CA05865-0DE7-4112-B564-DC71B6362D8C}" type="sibTrans" cxnId="{C1669C1A-6393-42C3-82D5-64BF97AFB013}">
      <dgm:prSet/>
      <dgm:spPr/>
      <dgm:t>
        <a:bodyPr/>
        <a:lstStyle/>
        <a:p>
          <a:endParaRPr lang="en-US"/>
        </a:p>
      </dgm:t>
    </dgm:pt>
    <dgm:pt modelId="{FC749001-38A5-4C03-A0FB-DC5B8801FF20}">
      <dgm:prSet/>
      <dgm:spPr/>
      <dgm:t>
        <a:bodyPr/>
        <a:lstStyle/>
        <a:p>
          <a:endParaRPr lang="fr-CH"/>
        </a:p>
      </dgm:t>
    </dgm:pt>
    <dgm:pt modelId="{2C882181-DFDA-4277-A9B6-15F8A69FD32A}" type="parTrans" cxnId="{B6907E87-D116-4503-8E85-F2D21A2671FC}">
      <dgm:prSet/>
      <dgm:spPr/>
      <dgm:t>
        <a:bodyPr/>
        <a:lstStyle/>
        <a:p>
          <a:endParaRPr lang="en-US"/>
        </a:p>
      </dgm:t>
    </dgm:pt>
    <dgm:pt modelId="{1CD0B9CF-64B2-4EF2-84C6-01F00F2EE9CE}" type="sibTrans" cxnId="{B6907E87-D116-4503-8E85-F2D21A2671FC}">
      <dgm:prSet/>
      <dgm:spPr/>
      <dgm:t>
        <a:bodyPr/>
        <a:lstStyle/>
        <a:p>
          <a:endParaRPr lang="en-US"/>
        </a:p>
      </dgm:t>
    </dgm:pt>
    <dgm:pt modelId="{9913A8E0-D23C-44FE-88C4-078B1F91A8FF}" type="pres">
      <dgm:prSet presAssocID="{06482ABA-0338-40AA-9262-14F1050DD262}" presName="Name0" presStyleCnt="0">
        <dgm:presLayoutVars>
          <dgm:chMax val="7"/>
          <dgm:chPref val="7"/>
          <dgm:dir/>
        </dgm:presLayoutVars>
      </dgm:prSet>
      <dgm:spPr/>
    </dgm:pt>
    <dgm:pt modelId="{8C2C8847-A5AF-4F92-9DB0-EAA2303E6AE1}" type="pres">
      <dgm:prSet presAssocID="{06482ABA-0338-40AA-9262-14F1050DD262}" presName="Name1" presStyleCnt="0"/>
      <dgm:spPr/>
    </dgm:pt>
    <dgm:pt modelId="{973AFA1E-C7E9-4678-BFD0-8C48FD616B89}" type="pres">
      <dgm:prSet presAssocID="{06482ABA-0338-40AA-9262-14F1050DD262}" presName="cycle" presStyleCnt="0"/>
      <dgm:spPr/>
    </dgm:pt>
    <dgm:pt modelId="{C86D3BA8-941E-4183-B05E-839BC46EF68E}" type="pres">
      <dgm:prSet presAssocID="{06482ABA-0338-40AA-9262-14F1050DD262}" presName="srcNode" presStyleLbl="node1" presStyleIdx="0" presStyleCnt="7"/>
      <dgm:spPr/>
    </dgm:pt>
    <dgm:pt modelId="{8067ADB1-932E-418F-B3BD-B8FCC6ACBCE8}" type="pres">
      <dgm:prSet presAssocID="{06482ABA-0338-40AA-9262-14F1050DD262}" presName="conn" presStyleLbl="parChTrans1D2" presStyleIdx="0" presStyleCnt="1"/>
      <dgm:spPr/>
    </dgm:pt>
    <dgm:pt modelId="{03815592-3345-4493-9637-D977A3841032}" type="pres">
      <dgm:prSet presAssocID="{06482ABA-0338-40AA-9262-14F1050DD262}" presName="extraNode" presStyleLbl="node1" presStyleIdx="0" presStyleCnt="7"/>
      <dgm:spPr/>
    </dgm:pt>
    <dgm:pt modelId="{7721F74C-B1FD-48E1-A2E2-5DE7D523CBCA}" type="pres">
      <dgm:prSet presAssocID="{06482ABA-0338-40AA-9262-14F1050DD262}" presName="dstNode" presStyleLbl="node1" presStyleIdx="0" presStyleCnt="7"/>
      <dgm:spPr/>
    </dgm:pt>
    <dgm:pt modelId="{2F07A759-5E03-4268-8890-3B0B5FBA9530}" type="pres">
      <dgm:prSet presAssocID="{4AFA088A-8F5C-40F8-B8C2-77B6B4FA23EE}" presName="text_1" presStyleLbl="node1" presStyleIdx="0" presStyleCnt="7">
        <dgm:presLayoutVars>
          <dgm:bulletEnabled val="1"/>
        </dgm:presLayoutVars>
      </dgm:prSet>
      <dgm:spPr/>
    </dgm:pt>
    <dgm:pt modelId="{F5A5439B-11A0-4A2D-992B-965EDD9B79DD}" type="pres">
      <dgm:prSet presAssocID="{4AFA088A-8F5C-40F8-B8C2-77B6B4FA23EE}" presName="accent_1" presStyleCnt="0"/>
      <dgm:spPr/>
    </dgm:pt>
    <dgm:pt modelId="{DBFCA68A-1EE7-4CE9-9D03-CE16CE3B8217}" type="pres">
      <dgm:prSet presAssocID="{4AFA088A-8F5C-40F8-B8C2-77B6B4FA23EE}" presName="accentRepeatNode" presStyleLbl="solidFgAcc1" presStyleIdx="0" presStyleCnt="7"/>
      <dgm:spPr/>
    </dgm:pt>
    <dgm:pt modelId="{8F86E2B8-12C2-48B7-AC1D-2C2DAD73A745}" type="pres">
      <dgm:prSet presAssocID="{D4F48588-2321-4641-A8F9-03F91312D98B}" presName="text_2" presStyleLbl="node1" presStyleIdx="1" presStyleCnt="7">
        <dgm:presLayoutVars>
          <dgm:bulletEnabled val="1"/>
        </dgm:presLayoutVars>
      </dgm:prSet>
      <dgm:spPr/>
    </dgm:pt>
    <dgm:pt modelId="{14C51CFE-4AB9-4D83-BA9D-C8B8C37E0994}" type="pres">
      <dgm:prSet presAssocID="{D4F48588-2321-4641-A8F9-03F91312D98B}" presName="accent_2" presStyleCnt="0"/>
      <dgm:spPr/>
    </dgm:pt>
    <dgm:pt modelId="{D239D946-082B-4705-8DBF-0B6913275A4B}" type="pres">
      <dgm:prSet presAssocID="{D4F48588-2321-4641-A8F9-03F91312D98B}" presName="accentRepeatNode" presStyleLbl="solidFgAcc1" presStyleIdx="1" presStyleCnt="7"/>
      <dgm:spPr/>
    </dgm:pt>
    <dgm:pt modelId="{340F3B4A-F14C-4116-B0E7-B00E38B46F3B}" type="pres">
      <dgm:prSet presAssocID="{3F9C1EA3-55BA-4F4F-9867-CC995B2C0034}" presName="text_3" presStyleLbl="node1" presStyleIdx="2" presStyleCnt="7">
        <dgm:presLayoutVars>
          <dgm:bulletEnabled val="1"/>
        </dgm:presLayoutVars>
      </dgm:prSet>
      <dgm:spPr/>
    </dgm:pt>
    <dgm:pt modelId="{CF777348-3B80-4AC9-BC09-B8F32819C05B}" type="pres">
      <dgm:prSet presAssocID="{3F9C1EA3-55BA-4F4F-9867-CC995B2C0034}" presName="accent_3" presStyleCnt="0"/>
      <dgm:spPr/>
    </dgm:pt>
    <dgm:pt modelId="{44648787-3F82-4A2B-B0E7-EFFAADFE3A07}" type="pres">
      <dgm:prSet presAssocID="{3F9C1EA3-55BA-4F4F-9867-CC995B2C0034}" presName="accentRepeatNode" presStyleLbl="solidFgAcc1" presStyleIdx="2" presStyleCnt="7"/>
      <dgm:spPr/>
    </dgm:pt>
    <dgm:pt modelId="{D69D431A-CA6A-4493-9FA2-40F6096C0F9C}" type="pres">
      <dgm:prSet presAssocID="{4ECACEFA-B927-46EA-97CA-4DAC46CCF1A2}" presName="text_4" presStyleLbl="node1" presStyleIdx="3" presStyleCnt="7">
        <dgm:presLayoutVars>
          <dgm:bulletEnabled val="1"/>
        </dgm:presLayoutVars>
      </dgm:prSet>
      <dgm:spPr/>
    </dgm:pt>
    <dgm:pt modelId="{9882B610-4284-4D4C-89A7-4F25788CC34A}" type="pres">
      <dgm:prSet presAssocID="{4ECACEFA-B927-46EA-97CA-4DAC46CCF1A2}" presName="accent_4" presStyleCnt="0"/>
      <dgm:spPr/>
    </dgm:pt>
    <dgm:pt modelId="{C086114E-E4F4-462A-886A-662C8ED26AD6}" type="pres">
      <dgm:prSet presAssocID="{4ECACEFA-B927-46EA-97CA-4DAC46CCF1A2}" presName="accentRepeatNode" presStyleLbl="solidFgAcc1" presStyleIdx="3" presStyleCnt="7"/>
      <dgm:spPr/>
    </dgm:pt>
    <dgm:pt modelId="{066C0FBF-5AB4-4A5E-AEBD-D8232AD58449}" type="pres">
      <dgm:prSet presAssocID="{4E809D91-1287-4E34-B68E-53F043895BED}" presName="text_5" presStyleLbl="node1" presStyleIdx="4" presStyleCnt="7">
        <dgm:presLayoutVars>
          <dgm:bulletEnabled val="1"/>
        </dgm:presLayoutVars>
      </dgm:prSet>
      <dgm:spPr/>
    </dgm:pt>
    <dgm:pt modelId="{28C76DF5-3921-4219-8B76-BA7F7B220DDE}" type="pres">
      <dgm:prSet presAssocID="{4E809D91-1287-4E34-B68E-53F043895BED}" presName="accent_5" presStyleCnt="0"/>
      <dgm:spPr/>
    </dgm:pt>
    <dgm:pt modelId="{D174091C-1053-4AA9-A300-F700ECF72EB2}" type="pres">
      <dgm:prSet presAssocID="{4E809D91-1287-4E34-B68E-53F043895BED}" presName="accentRepeatNode" presStyleLbl="solidFgAcc1" presStyleIdx="4" presStyleCnt="7"/>
      <dgm:spPr/>
    </dgm:pt>
    <dgm:pt modelId="{C108D11A-D9B3-4358-A2D0-3644698302C7}" type="pres">
      <dgm:prSet presAssocID="{06054FFE-4316-4586-B709-F1B16484448A}" presName="text_6" presStyleLbl="node1" presStyleIdx="5" presStyleCnt="7">
        <dgm:presLayoutVars>
          <dgm:bulletEnabled val="1"/>
        </dgm:presLayoutVars>
      </dgm:prSet>
      <dgm:spPr/>
    </dgm:pt>
    <dgm:pt modelId="{CD77716D-E9A0-4A70-ADE9-CC6ACE89ED69}" type="pres">
      <dgm:prSet presAssocID="{06054FFE-4316-4586-B709-F1B16484448A}" presName="accent_6" presStyleCnt="0"/>
      <dgm:spPr/>
    </dgm:pt>
    <dgm:pt modelId="{AFF2A5B1-57AD-46CD-962F-9F78880BAED5}" type="pres">
      <dgm:prSet presAssocID="{06054FFE-4316-4586-B709-F1B16484448A}" presName="accentRepeatNode" presStyleLbl="solidFgAcc1" presStyleIdx="5" presStyleCnt="7"/>
      <dgm:spPr/>
    </dgm:pt>
    <dgm:pt modelId="{8394AE61-13B0-425A-8E82-9852BBFFA436}" type="pres">
      <dgm:prSet presAssocID="{36743EAC-FE28-4EC7-9925-C57E4EBAB734}" presName="text_7" presStyleLbl="node1" presStyleIdx="6" presStyleCnt="7">
        <dgm:presLayoutVars>
          <dgm:bulletEnabled val="1"/>
        </dgm:presLayoutVars>
      </dgm:prSet>
      <dgm:spPr/>
    </dgm:pt>
    <dgm:pt modelId="{51E5B409-8AB2-4EDE-9A9C-7E42DCE4604C}" type="pres">
      <dgm:prSet presAssocID="{36743EAC-FE28-4EC7-9925-C57E4EBAB734}" presName="accent_7" presStyleCnt="0"/>
      <dgm:spPr/>
    </dgm:pt>
    <dgm:pt modelId="{76F6E7A0-EDC9-4E26-9433-B2FA2CDB4343}" type="pres">
      <dgm:prSet presAssocID="{36743EAC-FE28-4EC7-9925-C57E4EBAB734}" presName="accentRepeatNode" presStyleLbl="solidFgAcc1" presStyleIdx="6" presStyleCnt="7"/>
      <dgm:spPr/>
    </dgm:pt>
  </dgm:ptLst>
  <dgm:cxnLst>
    <dgm:cxn modelId="{F6BF4900-587D-4E01-8294-1B7C3C842848}" type="presOf" srcId="{06054FFE-4316-4586-B709-F1B16484448A}" destId="{C108D11A-D9B3-4358-A2D0-3644698302C7}" srcOrd="0" destOrd="0" presId="urn:microsoft.com/office/officeart/2008/layout/VerticalCurvedList"/>
    <dgm:cxn modelId="{0DA8BB03-6F50-4C2A-92C3-4A4572FA83BA}" type="presOf" srcId="{06482ABA-0338-40AA-9262-14F1050DD262}" destId="{9913A8E0-D23C-44FE-88C4-078B1F91A8FF}" srcOrd="0" destOrd="0" presId="urn:microsoft.com/office/officeart/2008/layout/VerticalCurvedList"/>
    <dgm:cxn modelId="{C1669C1A-6393-42C3-82D5-64BF97AFB013}" srcId="{06482ABA-0338-40AA-9262-14F1050DD262}" destId="{36743EAC-FE28-4EC7-9925-C57E4EBAB734}" srcOrd="6" destOrd="0" parTransId="{A765C95D-5414-4E3B-A5BA-63CD528A0013}" sibTransId="{6CA05865-0DE7-4112-B564-DC71B6362D8C}"/>
    <dgm:cxn modelId="{A7D8621D-6434-4D9A-A18F-3BEF183DB461}" srcId="{06482ABA-0338-40AA-9262-14F1050DD262}" destId="{4E809D91-1287-4E34-B68E-53F043895BED}" srcOrd="4" destOrd="0" parTransId="{3562A053-9556-4313-A064-0EA6882E0A84}" sibTransId="{70D50807-2137-4100-9992-54186123E0C3}"/>
    <dgm:cxn modelId="{FA17771E-46D2-41EA-A799-1F74FD5A2F6E}" type="presOf" srcId="{36743EAC-FE28-4EC7-9925-C57E4EBAB734}" destId="{8394AE61-13B0-425A-8E82-9852BBFFA436}" srcOrd="0" destOrd="0" presId="urn:microsoft.com/office/officeart/2008/layout/VerticalCurvedList"/>
    <dgm:cxn modelId="{0CA12462-32F1-486C-B169-E6B1409C7E17}" srcId="{06482ABA-0338-40AA-9262-14F1050DD262}" destId="{3F9C1EA3-55BA-4F4F-9867-CC995B2C0034}" srcOrd="2" destOrd="0" parTransId="{B1A2D09B-AB09-4603-8576-A0514C9AAB5D}" sibTransId="{CEB15B4E-70FE-4942-B84E-BF048840ACA5}"/>
    <dgm:cxn modelId="{8AEF1150-E935-451F-9D48-87662AFD4B21}" type="presOf" srcId="{D4F48588-2321-4641-A8F9-03F91312D98B}" destId="{8F86E2B8-12C2-48B7-AC1D-2C2DAD73A745}" srcOrd="0" destOrd="0" presId="urn:microsoft.com/office/officeart/2008/layout/VerticalCurvedList"/>
    <dgm:cxn modelId="{EEBA477E-8A68-45A7-BA59-E7BF11BD9786}" type="presOf" srcId="{4ECACEFA-B927-46EA-97CA-4DAC46CCF1A2}" destId="{D69D431A-CA6A-4493-9FA2-40F6096C0F9C}" srcOrd="0" destOrd="0" presId="urn:microsoft.com/office/officeart/2008/layout/VerticalCurvedList"/>
    <dgm:cxn modelId="{B6907E87-D116-4503-8E85-F2D21A2671FC}" srcId="{06482ABA-0338-40AA-9262-14F1050DD262}" destId="{FC749001-38A5-4C03-A0FB-DC5B8801FF20}" srcOrd="7" destOrd="0" parTransId="{2C882181-DFDA-4277-A9B6-15F8A69FD32A}" sibTransId="{1CD0B9CF-64B2-4EF2-84C6-01F00F2EE9CE}"/>
    <dgm:cxn modelId="{42557E91-092D-4C58-887D-3B09A7DE1707}" type="presOf" srcId="{3F9C1EA3-55BA-4F4F-9867-CC995B2C0034}" destId="{340F3B4A-F14C-4116-B0E7-B00E38B46F3B}" srcOrd="0" destOrd="0" presId="urn:microsoft.com/office/officeart/2008/layout/VerticalCurvedList"/>
    <dgm:cxn modelId="{E4968B93-91A9-4B07-8629-48ADB0181D2E}" type="presOf" srcId="{4AFA088A-8F5C-40F8-B8C2-77B6B4FA23EE}" destId="{2F07A759-5E03-4268-8890-3B0B5FBA9530}" srcOrd="0" destOrd="0" presId="urn:microsoft.com/office/officeart/2008/layout/VerticalCurvedList"/>
    <dgm:cxn modelId="{2474D399-10F9-4527-A034-E6A61511ABF8}" srcId="{06482ABA-0338-40AA-9262-14F1050DD262}" destId="{4ECACEFA-B927-46EA-97CA-4DAC46CCF1A2}" srcOrd="3" destOrd="0" parTransId="{5396341C-B1A9-497B-BF85-0097D56AAB66}" sibTransId="{9B65709D-6D04-4001-88EA-1C964A15D1CA}"/>
    <dgm:cxn modelId="{EE684FBA-FFBC-4174-A0C6-64AEA29FA55A}" srcId="{06482ABA-0338-40AA-9262-14F1050DD262}" destId="{06054FFE-4316-4586-B709-F1B16484448A}" srcOrd="5" destOrd="0" parTransId="{4675BBDC-989D-4504-A585-9ECD683B333F}" sibTransId="{297EC8BE-DD82-42A6-B017-C72B522E78C8}"/>
    <dgm:cxn modelId="{157785E1-2DC5-42E2-8005-41385C3F8F7F}" srcId="{06482ABA-0338-40AA-9262-14F1050DD262}" destId="{4AFA088A-8F5C-40F8-B8C2-77B6B4FA23EE}" srcOrd="0" destOrd="0" parTransId="{AD3B1E61-2F50-44E0-BE0E-C6E341C2EACD}" sibTransId="{1EC29075-A0CB-461B-AAB9-0749F9ED6E8A}"/>
    <dgm:cxn modelId="{D9A8C8E5-8C4C-4B42-A98F-450BE81940F8}" type="presOf" srcId="{4E809D91-1287-4E34-B68E-53F043895BED}" destId="{066C0FBF-5AB4-4A5E-AEBD-D8232AD58449}" srcOrd="0" destOrd="0" presId="urn:microsoft.com/office/officeart/2008/layout/VerticalCurvedList"/>
    <dgm:cxn modelId="{7DAA1EEA-E900-4B20-AEDC-A51A226D5B3F}" srcId="{06482ABA-0338-40AA-9262-14F1050DD262}" destId="{D4F48588-2321-4641-A8F9-03F91312D98B}" srcOrd="1" destOrd="0" parTransId="{DA48B4EB-F492-4EF3-922F-FE5EEB9E6C00}" sibTransId="{59B3E2EC-10B6-4A8C-B519-52133644982D}"/>
    <dgm:cxn modelId="{3919FAFF-B534-430D-8416-18762330EA93}" type="presOf" srcId="{1EC29075-A0CB-461B-AAB9-0749F9ED6E8A}" destId="{8067ADB1-932E-418F-B3BD-B8FCC6ACBCE8}" srcOrd="0" destOrd="0" presId="urn:microsoft.com/office/officeart/2008/layout/VerticalCurvedList"/>
    <dgm:cxn modelId="{270E99C6-E899-48D4-9F25-ABA1A1ACC36F}" type="presParOf" srcId="{9913A8E0-D23C-44FE-88C4-078B1F91A8FF}" destId="{8C2C8847-A5AF-4F92-9DB0-EAA2303E6AE1}" srcOrd="0" destOrd="0" presId="urn:microsoft.com/office/officeart/2008/layout/VerticalCurvedList"/>
    <dgm:cxn modelId="{B07D83CA-4C45-4C51-82D5-7F2494BE4DCB}" type="presParOf" srcId="{8C2C8847-A5AF-4F92-9DB0-EAA2303E6AE1}" destId="{973AFA1E-C7E9-4678-BFD0-8C48FD616B89}" srcOrd="0" destOrd="0" presId="urn:microsoft.com/office/officeart/2008/layout/VerticalCurvedList"/>
    <dgm:cxn modelId="{F702D420-FEA7-41F2-B28C-0D31FBA056AA}" type="presParOf" srcId="{973AFA1E-C7E9-4678-BFD0-8C48FD616B89}" destId="{C86D3BA8-941E-4183-B05E-839BC46EF68E}" srcOrd="0" destOrd="0" presId="urn:microsoft.com/office/officeart/2008/layout/VerticalCurvedList"/>
    <dgm:cxn modelId="{FD946ADE-D7B7-4E2B-BA12-6F11207B363D}" type="presParOf" srcId="{973AFA1E-C7E9-4678-BFD0-8C48FD616B89}" destId="{8067ADB1-932E-418F-B3BD-B8FCC6ACBCE8}" srcOrd="1" destOrd="0" presId="urn:microsoft.com/office/officeart/2008/layout/VerticalCurvedList"/>
    <dgm:cxn modelId="{26338548-0CB7-43F1-B718-E48DEF946572}" type="presParOf" srcId="{973AFA1E-C7E9-4678-BFD0-8C48FD616B89}" destId="{03815592-3345-4493-9637-D977A3841032}" srcOrd="2" destOrd="0" presId="urn:microsoft.com/office/officeart/2008/layout/VerticalCurvedList"/>
    <dgm:cxn modelId="{FEA0925C-4838-41F9-BFDE-A6D145C0738D}" type="presParOf" srcId="{973AFA1E-C7E9-4678-BFD0-8C48FD616B89}" destId="{7721F74C-B1FD-48E1-A2E2-5DE7D523CBCA}" srcOrd="3" destOrd="0" presId="urn:microsoft.com/office/officeart/2008/layout/VerticalCurvedList"/>
    <dgm:cxn modelId="{B02A71DB-0DE6-4295-9BAD-AD5047706AA1}" type="presParOf" srcId="{8C2C8847-A5AF-4F92-9DB0-EAA2303E6AE1}" destId="{2F07A759-5E03-4268-8890-3B0B5FBA9530}" srcOrd="1" destOrd="0" presId="urn:microsoft.com/office/officeart/2008/layout/VerticalCurvedList"/>
    <dgm:cxn modelId="{E0201F5F-11AD-4EDA-9221-9E06EAFDFF6D}" type="presParOf" srcId="{8C2C8847-A5AF-4F92-9DB0-EAA2303E6AE1}" destId="{F5A5439B-11A0-4A2D-992B-965EDD9B79DD}" srcOrd="2" destOrd="0" presId="urn:microsoft.com/office/officeart/2008/layout/VerticalCurvedList"/>
    <dgm:cxn modelId="{0EC4F1A9-AD6C-4F5B-AA21-85084B2DEB89}" type="presParOf" srcId="{F5A5439B-11A0-4A2D-992B-965EDD9B79DD}" destId="{DBFCA68A-1EE7-4CE9-9D03-CE16CE3B8217}" srcOrd="0" destOrd="0" presId="urn:microsoft.com/office/officeart/2008/layout/VerticalCurvedList"/>
    <dgm:cxn modelId="{747AC0F9-D09A-418E-A31B-A015E3EDB028}" type="presParOf" srcId="{8C2C8847-A5AF-4F92-9DB0-EAA2303E6AE1}" destId="{8F86E2B8-12C2-48B7-AC1D-2C2DAD73A745}" srcOrd="3" destOrd="0" presId="urn:microsoft.com/office/officeart/2008/layout/VerticalCurvedList"/>
    <dgm:cxn modelId="{A0C8BFA4-0252-45EA-BCEB-4D4BCB78F916}" type="presParOf" srcId="{8C2C8847-A5AF-4F92-9DB0-EAA2303E6AE1}" destId="{14C51CFE-4AB9-4D83-BA9D-C8B8C37E0994}" srcOrd="4" destOrd="0" presId="urn:microsoft.com/office/officeart/2008/layout/VerticalCurvedList"/>
    <dgm:cxn modelId="{10570AA0-5924-4FAA-98AA-1019F0BE8FE0}" type="presParOf" srcId="{14C51CFE-4AB9-4D83-BA9D-C8B8C37E0994}" destId="{D239D946-082B-4705-8DBF-0B6913275A4B}" srcOrd="0" destOrd="0" presId="urn:microsoft.com/office/officeart/2008/layout/VerticalCurvedList"/>
    <dgm:cxn modelId="{6A2FA15A-75F8-4D7C-AA9C-85A9278D289C}" type="presParOf" srcId="{8C2C8847-A5AF-4F92-9DB0-EAA2303E6AE1}" destId="{340F3B4A-F14C-4116-B0E7-B00E38B46F3B}" srcOrd="5" destOrd="0" presId="urn:microsoft.com/office/officeart/2008/layout/VerticalCurvedList"/>
    <dgm:cxn modelId="{289BF101-70E1-4B32-A089-9FB18607B091}" type="presParOf" srcId="{8C2C8847-A5AF-4F92-9DB0-EAA2303E6AE1}" destId="{CF777348-3B80-4AC9-BC09-B8F32819C05B}" srcOrd="6" destOrd="0" presId="urn:microsoft.com/office/officeart/2008/layout/VerticalCurvedList"/>
    <dgm:cxn modelId="{4C17D92A-7330-4716-A4A7-CA585A093E52}" type="presParOf" srcId="{CF777348-3B80-4AC9-BC09-B8F32819C05B}" destId="{44648787-3F82-4A2B-B0E7-EFFAADFE3A07}" srcOrd="0" destOrd="0" presId="urn:microsoft.com/office/officeart/2008/layout/VerticalCurvedList"/>
    <dgm:cxn modelId="{D6AE5AA9-F995-421B-BF99-D0342AD97996}" type="presParOf" srcId="{8C2C8847-A5AF-4F92-9DB0-EAA2303E6AE1}" destId="{D69D431A-CA6A-4493-9FA2-40F6096C0F9C}" srcOrd="7" destOrd="0" presId="urn:microsoft.com/office/officeart/2008/layout/VerticalCurvedList"/>
    <dgm:cxn modelId="{06014506-D490-4813-915B-0F4268970E7A}" type="presParOf" srcId="{8C2C8847-A5AF-4F92-9DB0-EAA2303E6AE1}" destId="{9882B610-4284-4D4C-89A7-4F25788CC34A}" srcOrd="8" destOrd="0" presId="urn:microsoft.com/office/officeart/2008/layout/VerticalCurvedList"/>
    <dgm:cxn modelId="{0AB26C07-ABDA-4F6F-A237-B9BF04CCE4C8}" type="presParOf" srcId="{9882B610-4284-4D4C-89A7-4F25788CC34A}" destId="{C086114E-E4F4-462A-886A-662C8ED26AD6}" srcOrd="0" destOrd="0" presId="urn:microsoft.com/office/officeart/2008/layout/VerticalCurvedList"/>
    <dgm:cxn modelId="{C7C28F54-D1CF-4252-AFEE-D0E391EB7F77}" type="presParOf" srcId="{8C2C8847-A5AF-4F92-9DB0-EAA2303E6AE1}" destId="{066C0FBF-5AB4-4A5E-AEBD-D8232AD58449}" srcOrd="9" destOrd="0" presId="urn:microsoft.com/office/officeart/2008/layout/VerticalCurvedList"/>
    <dgm:cxn modelId="{8BE8FCD9-78CD-4B65-8E7A-9AA640D3384B}" type="presParOf" srcId="{8C2C8847-A5AF-4F92-9DB0-EAA2303E6AE1}" destId="{28C76DF5-3921-4219-8B76-BA7F7B220DDE}" srcOrd="10" destOrd="0" presId="urn:microsoft.com/office/officeart/2008/layout/VerticalCurvedList"/>
    <dgm:cxn modelId="{723EC1C7-8ABC-4370-8CB4-D6CF1A3784CD}" type="presParOf" srcId="{28C76DF5-3921-4219-8B76-BA7F7B220DDE}" destId="{D174091C-1053-4AA9-A300-F700ECF72EB2}" srcOrd="0" destOrd="0" presId="urn:microsoft.com/office/officeart/2008/layout/VerticalCurvedList"/>
    <dgm:cxn modelId="{53A834BD-7AA6-4B33-B178-2FAA872F1DFF}" type="presParOf" srcId="{8C2C8847-A5AF-4F92-9DB0-EAA2303E6AE1}" destId="{C108D11A-D9B3-4358-A2D0-3644698302C7}" srcOrd="11" destOrd="0" presId="urn:microsoft.com/office/officeart/2008/layout/VerticalCurvedList"/>
    <dgm:cxn modelId="{4D24FF73-5B65-45C9-A173-9F1194B22567}" type="presParOf" srcId="{8C2C8847-A5AF-4F92-9DB0-EAA2303E6AE1}" destId="{CD77716D-E9A0-4A70-ADE9-CC6ACE89ED69}" srcOrd="12" destOrd="0" presId="urn:microsoft.com/office/officeart/2008/layout/VerticalCurvedList"/>
    <dgm:cxn modelId="{DA11BCDD-87DC-46CE-8ED9-8940835948A1}" type="presParOf" srcId="{CD77716D-E9A0-4A70-ADE9-CC6ACE89ED69}" destId="{AFF2A5B1-57AD-46CD-962F-9F78880BAED5}" srcOrd="0" destOrd="0" presId="urn:microsoft.com/office/officeart/2008/layout/VerticalCurvedList"/>
    <dgm:cxn modelId="{615A7E1C-1BFE-4A59-B197-701ABF07DDE0}" type="presParOf" srcId="{8C2C8847-A5AF-4F92-9DB0-EAA2303E6AE1}" destId="{8394AE61-13B0-425A-8E82-9852BBFFA436}" srcOrd="13" destOrd="0" presId="urn:microsoft.com/office/officeart/2008/layout/VerticalCurvedList"/>
    <dgm:cxn modelId="{12849AB9-3E88-40ED-95E4-EAC511B63822}" type="presParOf" srcId="{8C2C8847-A5AF-4F92-9DB0-EAA2303E6AE1}" destId="{51E5B409-8AB2-4EDE-9A9C-7E42DCE4604C}" srcOrd="14" destOrd="0" presId="urn:microsoft.com/office/officeart/2008/layout/VerticalCurvedList"/>
    <dgm:cxn modelId="{CD146C06-3D77-4C50-A47A-E3CB09C6AF9B}" type="presParOf" srcId="{51E5B409-8AB2-4EDE-9A9C-7E42DCE4604C}" destId="{76F6E7A0-EDC9-4E26-9433-B2FA2CDB4343}" srcOrd="0" destOrd="0" presId="urn:microsoft.com/office/officeart/2008/layout/VerticalCurved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1FDC4CA-AC82-40EE-B44E-0FA707296A7C}" type="doc">
      <dgm:prSet loTypeId="urn:microsoft.com/office/officeart/2016/7/layout/RepeatingBendingProcessNew" loCatId="process" qsTypeId="urn:microsoft.com/office/officeart/2005/8/quickstyle/simple1" qsCatId="simple" csTypeId="urn:microsoft.com/office/officeart/2005/8/colors/accent4_1" csCatId="accent4" phldr="1"/>
      <dgm:spPr/>
      <dgm:t>
        <a:bodyPr/>
        <a:lstStyle/>
        <a:p>
          <a:endParaRPr lang="en-US"/>
        </a:p>
      </dgm:t>
    </dgm:pt>
    <dgm:pt modelId="{1C97370B-1A7F-4165-8198-7E0F60142EBD}">
      <dgm:prSet/>
      <dgm:spPr/>
      <dgm:t>
        <a:bodyPr/>
        <a:lstStyle/>
        <a:p>
          <a:r>
            <a:rPr lang="fr-CH"/>
            <a:t>Qui est l’auteur?</a:t>
          </a:r>
          <a:endParaRPr lang="en-US"/>
        </a:p>
      </dgm:t>
    </dgm:pt>
    <dgm:pt modelId="{DBF4EFC8-8827-434D-AA26-D834B6B1F157}" type="parTrans" cxnId="{3AF568FE-F989-43A3-9A13-71C1C47BA333}">
      <dgm:prSet/>
      <dgm:spPr/>
      <dgm:t>
        <a:bodyPr/>
        <a:lstStyle/>
        <a:p>
          <a:endParaRPr lang="en-US"/>
        </a:p>
      </dgm:t>
    </dgm:pt>
    <dgm:pt modelId="{E2E89575-5944-4410-96BB-C18C21196C9E}" type="sibTrans" cxnId="{3AF568FE-F989-43A3-9A13-71C1C47BA333}">
      <dgm:prSet/>
      <dgm:spPr/>
      <dgm:t>
        <a:bodyPr/>
        <a:lstStyle/>
        <a:p>
          <a:endParaRPr lang="en-US"/>
        </a:p>
      </dgm:t>
    </dgm:pt>
    <dgm:pt modelId="{C31C4258-0EF3-4759-A130-77890885111C}">
      <dgm:prSet/>
      <dgm:spPr/>
      <dgm:t>
        <a:bodyPr/>
        <a:lstStyle/>
        <a:p>
          <a:r>
            <a:rPr lang="fr-CH" dirty="0"/>
            <a:t>Date de publication? Est-ce que ce site est régulièrement mis à jour? </a:t>
          </a:r>
          <a:endParaRPr lang="en-US" dirty="0"/>
        </a:p>
      </dgm:t>
    </dgm:pt>
    <dgm:pt modelId="{0C8E7E43-AEFB-4D26-A51E-7621F45529A2}" type="parTrans" cxnId="{69507309-BE5A-46D0-B773-0E91E9BF8EAC}">
      <dgm:prSet/>
      <dgm:spPr/>
      <dgm:t>
        <a:bodyPr/>
        <a:lstStyle/>
        <a:p>
          <a:endParaRPr lang="en-US"/>
        </a:p>
      </dgm:t>
    </dgm:pt>
    <dgm:pt modelId="{1C2AAC23-0B63-47E2-8F49-D5FF75F65D4C}" type="sibTrans" cxnId="{69507309-BE5A-46D0-B773-0E91E9BF8EAC}">
      <dgm:prSet/>
      <dgm:spPr/>
      <dgm:t>
        <a:bodyPr/>
        <a:lstStyle/>
        <a:p>
          <a:endParaRPr lang="en-US"/>
        </a:p>
      </dgm:t>
    </dgm:pt>
    <dgm:pt modelId="{9A929937-B7AC-43ED-A3AD-EFDE723CCA24}">
      <dgm:prSet/>
      <dgm:spPr/>
      <dgm:t>
        <a:bodyPr/>
        <a:lstStyle/>
        <a:p>
          <a:r>
            <a:rPr lang="fr-CH"/>
            <a:t>Quel est le but de la publication? </a:t>
          </a:r>
          <a:endParaRPr lang="en-US"/>
        </a:p>
      </dgm:t>
    </dgm:pt>
    <dgm:pt modelId="{2FAF1087-6D90-41F1-B622-51D12F00ABA1}" type="parTrans" cxnId="{6C20FF3B-0CAB-4EE0-9F1C-8FC39C8E8B7B}">
      <dgm:prSet/>
      <dgm:spPr/>
      <dgm:t>
        <a:bodyPr/>
        <a:lstStyle/>
        <a:p>
          <a:endParaRPr lang="en-US"/>
        </a:p>
      </dgm:t>
    </dgm:pt>
    <dgm:pt modelId="{F5530145-87EA-413A-9482-4C79FB505BC4}" type="sibTrans" cxnId="{6C20FF3B-0CAB-4EE0-9F1C-8FC39C8E8B7B}">
      <dgm:prSet/>
      <dgm:spPr/>
      <dgm:t>
        <a:bodyPr/>
        <a:lstStyle/>
        <a:p>
          <a:endParaRPr lang="en-US"/>
        </a:p>
      </dgm:t>
    </dgm:pt>
    <dgm:pt modelId="{0FE742BD-3697-4451-B6A3-9E2F3EA31D87}">
      <dgm:prSet/>
      <dgm:spPr/>
      <dgm:t>
        <a:bodyPr/>
        <a:lstStyle/>
        <a:p>
          <a:r>
            <a:rPr lang="fr-CH"/>
            <a:t>Quel est le public visé?</a:t>
          </a:r>
          <a:endParaRPr lang="en-US"/>
        </a:p>
      </dgm:t>
    </dgm:pt>
    <dgm:pt modelId="{B02F16A5-CA31-4E20-AA61-4E38F27BA312}" type="parTrans" cxnId="{B6C6798D-3848-4B0E-BF21-18C1F3AB1F31}">
      <dgm:prSet/>
      <dgm:spPr/>
      <dgm:t>
        <a:bodyPr/>
        <a:lstStyle/>
        <a:p>
          <a:endParaRPr lang="en-US"/>
        </a:p>
      </dgm:t>
    </dgm:pt>
    <dgm:pt modelId="{B035D6A8-9DE7-446B-886F-D6F5A070C240}" type="sibTrans" cxnId="{B6C6798D-3848-4B0E-BF21-18C1F3AB1F31}">
      <dgm:prSet/>
      <dgm:spPr/>
      <dgm:t>
        <a:bodyPr/>
        <a:lstStyle/>
        <a:p>
          <a:endParaRPr lang="en-US"/>
        </a:p>
      </dgm:t>
    </dgm:pt>
    <dgm:pt modelId="{2843F6BE-3218-4293-88EB-4BE47CDA0EF0}">
      <dgm:prSet/>
      <dgm:spPr/>
      <dgm:t>
        <a:bodyPr/>
        <a:lstStyle/>
        <a:p>
          <a:r>
            <a:rPr lang="fr-CH"/>
            <a:t>Est-ce l’auteur indique les sources d’informations dont il s’est inspiré? </a:t>
          </a:r>
          <a:endParaRPr lang="en-US"/>
        </a:p>
      </dgm:t>
    </dgm:pt>
    <dgm:pt modelId="{5C5DE84F-A3F3-4C34-94D1-80889DCDA456}" type="parTrans" cxnId="{38813E82-E459-4E10-959C-1626B921AB53}">
      <dgm:prSet/>
      <dgm:spPr/>
      <dgm:t>
        <a:bodyPr/>
        <a:lstStyle/>
        <a:p>
          <a:endParaRPr lang="en-US"/>
        </a:p>
      </dgm:t>
    </dgm:pt>
    <dgm:pt modelId="{C16DE92E-4F7C-4CE0-A7ED-66F623D20F35}" type="sibTrans" cxnId="{38813E82-E459-4E10-959C-1626B921AB53}">
      <dgm:prSet/>
      <dgm:spPr/>
      <dgm:t>
        <a:bodyPr/>
        <a:lstStyle/>
        <a:p>
          <a:endParaRPr lang="en-US"/>
        </a:p>
      </dgm:t>
    </dgm:pt>
    <dgm:pt modelId="{15DDFFE1-3AAF-43EB-9429-5A506F41FF68}">
      <dgm:prSet/>
      <dgm:spPr/>
      <dgm:t>
        <a:bodyPr/>
        <a:lstStyle/>
        <a:p>
          <a:r>
            <a:rPr lang="fr-CH"/>
            <a:t>Est-ce que le document correspond à ce que je recherche? (préface, table des matières)</a:t>
          </a:r>
          <a:endParaRPr lang="en-US"/>
        </a:p>
      </dgm:t>
    </dgm:pt>
    <dgm:pt modelId="{355AA7D4-B84C-4521-9BE5-2EA773BA97C6}" type="parTrans" cxnId="{53DE0A03-6227-487E-BB65-DDAAEDC81D19}">
      <dgm:prSet/>
      <dgm:spPr/>
      <dgm:t>
        <a:bodyPr/>
        <a:lstStyle/>
        <a:p>
          <a:endParaRPr lang="en-US"/>
        </a:p>
      </dgm:t>
    </dgm:pt>
    <dgm:pt modelId="{76423C35-8DA3-4B2F-B8DB-681C89F00BDA}" type="sibTrans" cxnId="{53DE0A03-6227-487E-BB65-DDAAEDC81D19}">
      <dgm:prSet/>
      <dgm:spPr/>
      <dgm:t>
        <a:bodyPr/>
        <a:lstStyle/>
        <a:p>
          <a:endParaRPr lang="en-US"/>
        </a:p>
      </dgm:t>
    </dgm:pt>
    <dgm:pt modelId="{092AE472-3818-4969-94DD-2489E33D43A1}" type="pres">
      <dgm:prSet presAssocID="{E1FDC4CA-AC82-40EE-B44E-0FA707296A7C}" presName="Name0" presStyleCnt="0">
        <dgm:presLayoutVars>
          <dgm:dir/>
          <dgm:resizeHandles val="exact"/>
        </dgm:presLayoutVars>
      </dgm:prSet>
      <dgm:spPr/>
    </dgm:pt>
    <dgm:pt modelId="{A3BCF91B-8442-4750-85FE-32B5B99A1079}" type="pres">
      <dgm:prSet presAssocID="{1C97370B-1A7F-4165-8198-7E0F60142EBD}" presName="node" presStyleLbl="node1" presStyleIdx="0" presStyleCnt="6">
        <dgm:presLayoutVars>
          <dgm:bulletEnabled val="1"/>
        </dgm:presLayoutVars>
      </dgm:prSet>
      <dgm:spPr/>
    </dgm:pt>
    <dgm:pt modelId="{EB9002DE-BF3B-46FC-8F89-145C209325FE}" type="pres">
      <dgm:prSet presAssocID="{E2E89575-5944-4410-96BB-C18C21196C9E}" presName="sibTrans" presStyleLbl="sibTrans1D1" presStyleIdx="0" presStyleCnt="5"/>
      <dgm:spPr/>
    </dgm:pt>
    <dgm:pt modelId="{46E78127-34B2-4B56-9FB4-08C6C15A2EF4}" type="pres">
      <dgm:prSet presAssocID="{E2E89575-5944-4410-96BB-C18C21196C9E}" presName="connectorText" presStyleLbl="sibTrans1D1" presStyleIdx="0" presStyleCnt="5"/>
      <dgm:spPr/>
    </dgm:pt>
    <dgm:pt modelId="{4511B3D7-F660-48A1-BC1E-122AF475C2E4}" type="pres">
      <dgm:prSet presAssocID="{C31C4258-0EF3-4759-A130-77890885111C}" presName="node" presStyleLbl="node1" presStyleIdx="1" presStyleCnt="6">
        <dgm:presLayoutVars>
          <dgm:bulletEnabled val="1"/>
        </dgm:presLayoutVars>
      </dgm:prSet>
      <dgm:spPr/>
    </dgm:pt>
    <dgm:pt modelId="{E641F340-FE9D-4B95-9DA7-1200B187EEDC}" type="pres">
      <dgm:prSet presAssocID="{1C2AAC23-0B63-47E2-8F49-D5FF75F65D4C}" presName="sibTrans" presStyleLbl="sibTrans1D1" presStyleIdx="1" presStyleCnt="5"/>
      <dgm:spPr/>
    </dgm:pt>
    <dgm:pt modelId="{A8437C05-2435-45E2-8220-C282607699C9}" type="pres">
      <dgm:prSet presAssocID="{1C2AAC23-0B63-47E2-8F49-D5FF75F65D4C}" presName="connectorText" presStyleLbl="sibTrans1D1" presStyleIdx="1" presStyleCnt="5"/>
      <dgm:spPr/>
    </dgm:pt>
    <dgm:pt modelId="{610F95B7-1508-4C39-9E9C-1AD0A367630A}" type="pres">
      <dgm:prSet presAssocID="{9A929937-B7AC-43ED-A3AD-EFDE723CCA24}" presName="node" presStyleLbl="node1" presStyleIdx="2" presStyleCnt="6">
        <dgm:presLayoutVars>
          <dgm:bulletEnabled val="1"/>
        </dgm:presLayoutVars>
      </dgm:prSet>
      <dgm:spPr/>
    </dgm:pt>
    <dgm:pt modelId="{34EDE10B-063E-4144-B1DF-5F58533B190D}" type="pres">
      <dgm:prSet presAssocID="{F5530145-87EA-413A-9482-4C79FB505BC4}" presName="sibTrans" presStyleLbl="sibTrans1D1" presStyleIdx="2" presStyleCnt="5"/>
      <dgm:spPr/>
    </dgm:pt>
    <dgm:pt modelId="{7C421125-484E-48D1-B69D-0995544C6DAD}" type="pres">
      <dgm:prSet presAssocID="{F5530145-87EA-413A-9482-4C79FB505BC4}" presName="connectorText" presStyleLbl="sibTrans1D1" presStyleIdx="2" presStyleCnt="5"/>
      <dgm:spPr/>
    </dgm:pt>
    <dgm:pt modelId="{C46ABFC7-B7CF-4374-9E89-6D31F61AAECE}" type="pres">
      <dgm:prSet presAssocID="{0FE742BD-3697-4451-B6A3-9E2F3EA31D87}" presName="node" presStyleLbl="node1" presStyleIdx="3" presStyleCnt="6">
        <dgm:presLayoutVars>
          <dgm:bulletEnabled val="1"/>
        </dgm:presLayoutVars>
      </dgm:prSet>
      <dgm:spPr/>
    </dgm:pt>
    <dgm:pt modelId="{A16F62E7-91E0-4D1A-9EA5-E04AA361C1F9}" type="pres">
      <dgm:prSet presAssocID="{B035D6A8-9DE7-446B-886F-D6F5A070C240}" presName="sibTrans" presStyleLbl="sibTrans1D1" presStyleIdx="3" presStyleCnt="5"/>
      <dgm:spPr/>
    </dgm:pt>
    <dgm:pt modelId="{CCB9C0CB-483A-4099-94B1-01E4AD54D512}" type="pres">
      <dgm:prSet presAssocID="{B035D6A8-9DE7-446B-886F-D6F5A070C240}" presName="connectorText" presStyleLbl="sibTrans1D1" presStyleIdx="3" presStyleCnt="5"/>
      <dgm:spPr/>
    </dgm:pt>
    <dgm:pt modelId="{D2559C7C-D261-4CF7-93F1-8AD5ED0B02DA}" type="pres">
      <dgm:prSet presAssocID="{2843F6BE-3218-4293-88EB-4BE47CDA0EF0}" presName="node" presStyleLbl="node1" presStyleIdx="4" presStyleCnt="6">
        <dgm:presLayoutVars>
          <dgm:bulletEnabled val="1"/>
        </dgm:presLayoutVars>
      </dgm:prSet>
      <dgm:spPr/>
    </dgm:pt>
    <dgm:pt modelId="{CCE61EA5-EAA3-4490-912A-9808365A0528}" type="pres">
      <dgm:prSet presAssocID="{C16DE92E-4F7C-4CE0-A7ED-66F623D20F35}" presName="sibTrans" presStyleLbl="sibTrans1D1" presStyleIdx="4" presStyleCnt="5"/>
      <dgm:spPr/>
    </dgm:pt>
    <dgm:pt modelId="{6785D49A-ED26-4EC6-8021-AF2BF260C438}" type="pres">
      <dgm:prSet presAssocID="{C16DE92E-4F7C-4CE0-A7ED-66F623D20F35}" presName="connectorText" presStyleLbl="sibTrans1D1" presStyleIdx="4" presStyleCnt="5"/>
      <dgm:spPr/>
    </dgm:pt>
    <dgm:pt modelId="{F2F381F0-2BF2-4EF3-B13F-8EB3FBBE5FAA}" type="pres">
      <dgm:prSet presAssocID="{15DDFFE1-3AAF-43EB-9429-5A506F41FF68}" presName="node" presStyleLbl="node1" presStyleIdx="5" presStyleCnt="6">
        <dgm:presLayoutVars>
          <dgm:bulletEnabled val="1"/>
        </dgm:presLayoutVars>
      </dgm:prSet>
      <dgm:spPr/>
    </dgm:pt>
  </dgm:ptLst>
  <dgm:cxnLst>
    <dgm:cxn modelId="{53DE0A03-6227-487E-BB65-DDAAEDC81D19}" srcId="{E1FDC4CA-AC82-40EE-B44E-0FA707296A7C}" destId="{15DDFFE1-3AAF-43EB-9429-5A506F41FF68}" srcOrd="5" destOrd="0" parTransId="{355AA7D4-B84C-4521-9BE5-2EA773BA97C6}" sibTransId="{76423C35-8DA3-4B2F-B8DB-681C89F00BDA}"/>
    <dgm:cxn modelId="{69507309-BE5A-46D0-B773-0E91E9BF8EAC}" srcId="{E1FDC4CA-AC82-40EE-B44E-0FA707296A7C}" destId="{C31C4258-0EF3-4759-A130-77890885111C}" srcOrd="1" destOrd="0" parTransId="{0C8E7E43-AEFB-4D26-A51E-7621F45529A2}" sibTransId="{1C2AAC23-0B63-47E2-8F49-D5FF75F65D4C}"/>
    <dgm:cxn modelId="{AB172311-5D2B-40C2-A3F3-B571139F8C03}" type="presOf" srcId="{C16DE92E-4F7C-4CE0-A7ED-66F623D20F35}" destId="{CCE61EA5-EAA3-4490-912A-9808365A0528}" srcOrd="0" destOrd="0" presId="urn:microsoft.com/office/officeart/2016/7/layout/RepeatingBendingProcessNew"/>
    <dgm:cxn modelId="{F72C3A11-640B-46C3-A153-1476D0836387}" type="presOf" srcId="{F5530145-87EA-413A-9482-4C79FB505BC4}" destId="{7C421125-484E-48D1-B69D-0995544C6DAD}" srcOrd="1" destOrd="0" presId="urn:microsoft.com/office/officeart/2016/7/layout/RepeatingBendingProcessNew"/>
    <dgm:cxn modelId="{2033FE1D-296B-4C90-A962-A5050E3C8C64}" type="presOf" srcId="{B035D6A8-9DE7-446B-886F-D6F5A070C240}" destId="{A16F62E7-91E0-4D1A-9EA5-E04AA361C1F9}" srcOrd="0" destOrd="0" presId="urn:microsoft.com/office/officeart/2016/7/layout/RepeatingBendingProcessNew"/>
    <dgm:cxn modelId="{C630A22D-5D05-404C-B8AF-8C1161DCFB24}" type="presOf" srcId="{E1FDC4CA-AC82-40EE-B44E-0FA707296A7C}" destId="{092AE472-3818-4969-94DD-2489E33D43A1}" srcOrd="0" destOrd="0" presId="urn:microsoft.com/office/officeart/2016/7/layout/RepeatingBendingProcessNew"/>
    <dgm:cxn modelId="{255C9039-0C20-4090-94CF-7D8EBF7CAC96}" type="presOf" srcId="{F5530145-87EA-413A-9482-4C79FB505BC4}" destId="{34EDE10B-063E-4144-B1DF-5F58533B190D}" srcOrd="0" destOrd="0" presId="urn:microsoft.com/office/officeart/2016/7/layout/RepeatingBendingProcessNew"/>
    <dgm:cxn modelId="{6C20FF3B-0CAB-4EE0-9F1C-8FC39C8E8B7B}" srcId="{E1FDC4CA-AC82-40EE-B44E-0FA707296A7C}" destId="{9A929937-B7AC-43ED-A3AD-EFDE723CCA24}" srcOrd="2" destOrd="0" parTransId="{2FAF1087-6D90-41F1-B622-51D12F00ABA1}" sibTransId="{F5530145-87EA-413A-9482-4C79FB505BC4}"/>
    <dgm:cxn modelId="{52675F5F-E599-4849-825F-4BFFBBE50387}" type="presOf" srcId="{E2E89575-5944-4410-96BB-C18C21196C9E}" destId="{46E78127-34B2-4B56-9FB4-08C6C15A2EF4}" srcOrd="1" destOrd="0" presId="urn:microsoft.com/office/officeart/2016/7/layout/RepeatingBendingProcessNew"/>
    <dgm:cxn modelId="{F90D3741-D684-4D81-9EE7-D0FF4871C5D1}" type="presOf" srcId="{2843F6BE-3218-4293-88EB-4BE47CDA0EF0}" destId="{D2559C7C-D261-4CF7-93F1-8AD5ED0B02DA}" srcOrd="0" destOrd="0" presId="urn:microsoft.com/office/officeart/2016/7/layout/RepeatingBendingProcessNew"/>
    <dgm:cxn modelId="{967B854F-5C30-4BAB-B8AC-2D5A01E1EB9C}" type="presOf" srcId="{1C2AAC23-0B63-47E2-8F49-D5FF75F65D4C}" destId="{A8437C05-2435-45E2-8220-C282607699C9}" srcOrd="1" destOrd="0" presId="urn:microsoft.com/office/officeart/2016/7/layout/RepeatingBendingProcessNew"/>
    <dgm:cxn modelId="{A4A7F859-B2F0-4466-A1D8-09762D12E800}" type="presOf" srcId="{0FE742BD-3697-4451-B6A3-9E2F3EA31D87}" destId="{C46ABFC7-B7CF-4374-9E89-6D31F61AAECE}" srcOrd="0" destOrd="0" presId="urn:microsoft.com/office/officeart/2016/7/layout/RepeatingBendingProcessNew"/>
    <dgm:cxn modelId="{38813E82-E459-4E10-959C-1626B921AB53}" srcId="{E1FDC4CA-AC82-40EE-B44E-0FA707296A7C}" destId="{2843F6BE-3218-4293-88EB-4BE47CDA0EF0}" srcOrd="4" destOrd="0" parTransId="{5C5DE84F-A3F3-4C34-94D1-80889DCDA456}" sibTransId="{C16DE92E-4F7C-4CE0-A7ED-66F623D20F35}"/>
    <dgm:cxn modelId="{B6DE6B88-3467-4BDE-8ABD-F58742125E1C}" type="presOf" srcId="{15DDFFE1-3AAF-43EB-9429-5A506F41FF68}" destId="{F2F381F0-2BF2-4EF3-B13F-8EB3FBBE5FAA}" srcOrd="0" destOrd="0" presId="urn:microsoft.com/office/officeart/2016/7/layout/RepeatingBendingProcessNew"/>
    <dgm:cxn modelId="{B6C6798D-3848-4B0E-BF21-18C1F3AB1F31}" srcId="{E1FDC4CA-AC82-40EE-B44E-0FA707296A7C}" destId="{0FE742BD-3697-4451-B6A3-9E2F3EA31D87}" srcOrd="3" destOrd="0" parTransId="{B02F16A5-CA31-4E20-AA61-4E38F27BA312}" sibTransId="{B035D6A8-9DE7-446B-886F-D6F5A070C240}"/>
    <dgm:cxn modelId="{E4956F9F-75DB-481C-A5B7-FB7F8302B51C}" type="presOf" srcId="{1C97370B-1A7F-4165-8198-7E0F60142EBD}" destId="{A3BCF91B-8442-4750-85FE-32B5B99A1079}" srcOrd="0" destOrd="0" presId="urn:microsoft.com/office/officeart/2016/7/layout/RepeatingBendingProcessNew"/>
    <dgm:cxn modelId="{E506B5AD-5FAE-4B24-A641-321C118BE7F8}" type="presOf" srcId="{1C2AAC23-0B63-47E2-8F49-D5FF75F65D4C}" destId="{E641F340-FE9D-4B95-9DA7-1200B187EEDC}" srcOrd="0" destOrd="0" presId="urn:microsoft.com/office/officeart/2016/7/layout/RepeatingBendingProcessNew"/>
    <dgm:cxn modelId="{79774EB3-FFDF-46A8-AE95-F8299BF63E59}" type="presOf" srcId="{B035D6A8-9DE7-446B-886F-D6F5A070C240}" destId="{CCB9C0CB-483A-4099-94B1-01E4AD54D512}" srcOrd="1" destOrd="0" presId="urn:microsoft.com/office/officeart/2016/7/layout/RepeatingBendingProcessNew"/>
    <dgm:cxn modelId="{BE3DC5B5-22AD-4355-A8A1-A71A87CE40BB}" type="presOf" srcId="{C31C4258-0EF3-4759-A130-77890885111C}" destId="{4511B3D7-F660-48A1-BC1E-122AF475C2E4}" srcOrd="0" destOrd="0" presId="urn:microsoft.com/office/officeart/2016/7/layout/RepeatingBendingProcessNew"/>
    <dgm:cxn modelId="{E90010F4-D4F0-4D04-8D78-19B7071A835F}" type="presOf" srcId="{C16DE92E-4F7C-4CE0-A7ED-66F623D20F35}" destId="{6785D49A-ED26-4EC6-8021-AF2BF260C438}" srcOrd="1" destOrd="0" presId="urn:microsoft.com/office/officeart/2016/7/layout/RepeatingBendingProcessNew"/>
    <dgm:cxn modelId="{28C55BF4-D93B-4755-8555-F93EBE342565}" type="presOf" srcId="{E2E89575-5944-4410-96BB-C18C21196C9E}" destId="{EB9002DE-BF3B-46FC-8F89-145C209325FE}" srcOrd="0" destOrd="0" presId="urn:microsoft.com/office/officeart/2016/7/layout/RepeatingBendingProcessNew"/>
    <dgm:cxn modelId="{C29368FA-91D5-48C5-8A46-23F269034C00}" type="presOf" srcId="{9A929937-B7AC-43ED-A3AD-EFDE723CCA24}" destId="{610F95B7-1508-4C39-9E9C-1AD0A367630A}" srcOrd="0" destOrd="0" presId="urn:microsoft.com/office/officeart/2016/7/layout/RepeatingBendingProcessNew"/>
    <dgm:cxn modelId="{3AF568FE-F989-43A3-9A13-71C1C47BA333}" srcId="{E1FDC4CA-AC82-40EE-B44E-0FA707296A7C}" destId="{1C97370B-1A7F-4165-8198-7E0F60142EBD}" srcOrd="0" destOrd="0" parTransId="{DBF4EFC8-8827-434D-AA26-D834B6B1F157}" sibTransId="{E2E89575-5944-4410-96BB-C18C21196C9E}"/>
    <dgm:cxn modelId="{40DDC70D-46EB-4885-82B5-34B8A14D2F31}" type="presParOf" srcId="{092AE472-3818-4969-94DD-2489E33D43A1}" destId="{A3BCF91B-8442-4750-85FE-32B5B99A1079}" srcOrd="0" destOrd="0" presId="urn:microsoft.com/office/officeart/2016/7/layout/RepeatingBendingProcessNew"/>
    <dgm:cxn modelId="{AF02896B-BE92-4508-A1B8-27F47F4DD094}" type="presParOf" srcId="{092AE472-3818-4969-94DD-2489E33D43A1}" destId="{EB9002DE-BF3B-46FC-8F89-145C209325FE}" srcOrd="1" destOrd="0" presId="urn:microsoft.com/office/officeart/2016/7/layout/RepeatingBendingProcessNew"/>
    <dgm:cxn modelId="{9B5F8726-7D7E-4081-88E9-B7373284F947}" type="presParOf" srcId="{EB9002DE-BF3B-46FC-8F89-145C209325FE}" destId="{46E78127-34B2-4B56-9FB4-08C6C15A2EF4}" srcOrd="0" destOrd="0" presId="urn:microsoft.com/office/officeart/2016/7/layout/RepeatingBendingProcessNew"/>
    <dgm:cxn modelId="{24689AB9-29B4-4C77-AB2B-02672453CF09}" type="presParOf" srcId="{092AE472-3818-4969-94DD-2489E33D43A1}" destId="{4511B3D7-F660-48A1-BC1E-122AF475C2E4}" srcOrd="2" destOrd="0" presId="urn:microsoft.com/office/officeart/2016/7/layout/RepeatingBendingProcessNew"/>
    <dgm:cxn modelId="{480DB969-981E-47B0-903D-00B53F99B85F}" type="presParOf" srcId="{092AE472-3818-4969-94DD-2489E33D43A1}" destId="{E641F340-FE9D-4B95-9DA7-1200B187EEDC}" srcOrd="3" destOrd="0" presId="urn:microsoft.com/office/officeart/2016/7/layout/RepeatingBendingProcessNew"/>
    <dgm:cxn modelId="{7AE9D542-624F-46A1-9669-56C62EBFB0D8}" type="presParOf" srcId="{E641F340-FE9D-4B95-9DA7-1200B187EEDC}" destId="{A8437C05-2435-45E2-8220-C282607699C9}" srcOrd="0" destOrd="0" presId="urn:microsoft.com/office/officeart/2016/7/layout/RepeatingBendingProcessNew"/>
    <dgm:cxn modelId="{34AE2986-8C72-416F-B6E6-A9BF56063280}" type="presParOf" srcId="{092AE472-3818-4969-94DD-2489E33D43A1}" destId="{610F95B7-1508-4C39-9E9C-1AD0A367630A}" srcOrd="4" destOrd="0" presId="urn:microsoft.com/office/officeart/2016/7/layout/RepeatingBendingProcessNew"/>
    <dgm:cxn modelId="{984D3F66-C0FA-4BF7-B776-0B6F6F5A8B31}" type="presParOf" srcId="{092AE472-3818-4969-94DD-2489E33D43A1}" destId="{34EDE10B-063E-4144-B1DF-5F58533B190D}" srcOrd="5" destOrd="0" presId="urn:microsoft.com/office/officeart/2016/7/layout/RepeatingBendingProcessNew"/>
    <dgm:cxn modelId="{271E0D30-1446-49FA-825F-DBE6B8E5BB95}" type="presParOf" srcId="{34EDE10B-063E-4144-B1DF-5F58533B190D}" destId="{7C421125-484E-48D1-B69D-0995544C6DAD}" srcOrd="0" destOrd="0" presId="urn:microsoft.com/office/officeart/2016/7/layout/RepeatingBendingProcessNew"/>
    <dgm:cxn modelId="{80CC2787-C417-4DB6-9D33-CFDBD7FE8637}" type="presParOf" srcId="{092AE472-3818-4969-94DD-2489E33D43A1}" destId="{C46ABFC7-B7CF-4374-9E89-6D31F61AAECE}" srcOrd="6" destOrd="0" presId="urn:microsoft.com/office/officeart/2016/7/layout/RepeatingBendingProcessNew"/>
    <dgm:cxn modelId="{73AB8609-34BF-47F2-9268-3953B1999081}" type="presParOf" srcId="{092AE472-3818-4969-94DD-2489E33D43A1}" destId="{A16F62E7-91E0-4D1A-9EA5-E04AA361C1F9}" srcOrd="7" destOrd="0" presId="urn:microsoft.com/office/officeart/2016/7/layout/RepeatingBendingProcessNew"/>
    <dgm:cxn modelId="{B03218EA-7599-4331-8B70-A134ADE47B0F}" type="presParOf" srcId="{A16F62E7-91E0-4D1A-9EA5-E04AA361C1F9}" destId="{CCB9C0CB-483A-4099-94B1-01E4AD54D512}" srcOrd="0" destOrd="0" presId="urn:microsoft.com/office/officeart/2016/7/layout/RepeatingBendingProcessNew"/>
    <dgm:cxn modelId="{355ECB71-1E57-482C-BB25-CEFD0C9580F8}" type="presParOf" srcId="{092AE472-3818-4969-94DD-2489E33D43A1}" destId="{D2559C7C-D261-4CF7-93F1-8AD5ED0B02DA}" srcOrd="8" destOrd="0" presId="urn:microsoft.com/office/officeart/2016/7/layout/RepeatingBendingProcessNew"/>
    <dgm:cxn modelId="{5438D388-7F23-4982-85D2-792431AFA729}" type="presParOf" srcId="{092AE472-3818-4969-94DD-2489E33D43A1}" destId="{CCE61EA5-EAA3-4490-912A-9808365A0528}" srcOrd="9" destOrd="0" presId="urn:microsoft.com/office/officeart/2016/7/layout/RepeatingBendingProcessNew"/>
    <dgm:cxn modelId="{25C7761C-BE0D-42DE-8BB4-E81A3EB5DD0B}" type="presParOf" srcId="{CCE61EA5-EAA3-4490-912A-9808365A0528}" destId="{6785D49A-ED26-4EC6-8021-AF2BF260C438}" srcOrd="0" destOrd="0" presId="urn:microsoft.com/office/officeart/2016/7/layout/RepeatingBendingProcessNew"/>
    <dgm:cxn modelId="{A69D4DAB-6D7C-4790-8800-3DAEDBF4CED0}" type="presParOf" srcId="{092AE472-3818-4969-94DD-2489E33D43A1}" destId="{F2F381F0-2BF2-4EF3-B13F-8EB3FBBE5FAA}" srcOrd="10" destOrd="0" presId="urn:microsoft.com/office/officeart/2016/7/layout/RepeatingBendingProcessNew"/>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E3DA4FA4-26FE-4239-BDBC-D48D67A9F53F}" type="doc">
      <dgm:prSet loTypeId="urn:microsoft.com/office/officeart/2018/2/layout/IconLabelList" loCatId="icon" qsTypeId="urn:microsoft.com/office/officeart/2005/8/quickstyle/simple1" qsCatId="simple" csTypeId="urn:microsoft.com/office/officeart/2005/8/colors/accent4_3" csCatId="accent4" phldr="1"/>
      <dgm:spPr/>
      <dgm:t>
        <a:bodyPr/>
        <a:lstStyle/>
        <a:p>
          <a:endParaRPr lang="en-US"/>
        </a:p>
      </dgm:t>
    </dgm:pt>
    <dgm:pt modelId="{23A450AC-D2E1-40C0-98BB-C9564F4BD0E3}">
      <dgm:prSet/>
      <dgm:spPr/>
      <dgm:t>
        <a:bodyPr/>
        <a:lstStyle/>
        <a:p>
          <a:pPr>
            <a:lnSpc>
              <a:spcPct val="100000"/>
            </a:lnSpc>
          </a:pPr>
          <a:r>
            <a:rPr lang="fr-CH" dirty="0"/>
            <a:t>Pour les </a:t>
          </a:r>
          <a:r>
            <a:rPr lang="fr-CH" b="1" dirty="0"/>
            <a:t>règles de citations</a:t>
          </a:r>
          <a:r>
            <a:rPr lang="fr-CH" dirty="0"/>
            <a:t> , se référer aux annexes 2 et 3 du « </a:t>
          </a:r>
          <a:r>
            <a:rPr lang="fr-CH" dirty="0">
              <a:hlinkClick xmlns:r="http://schemas.openxmlformats.org/officeDocument/2006/relationships" r:id="rId1"/>
            </a:rPr>
            <a:t>Guide cantonal du Travail de maturité</a:t>
          </a:r>
          <a:r>
            <a:rPr lang="fr-CH" dirty="0"/>
            <a:t> »</a:t>
          </a:r>
          <a:endParaRPr lang="en-US" dirty="0"/>
        </a:p>
      </dgm:t>
    </dgm:pt>
    <dgm:pt modelId="{F9FD21B2-EF64-4FCC-A625-546289FB482B}" type="parTrans" cxnId="{B5E9EA7D-9A9C-4856-812C-90FF943DADF6}">
      <dgm:prSet/>
      <dgm:spPr/>
      <dgm:t>
        <a:bodyPr/>
        <a:lstStyle/>
        <a:p>
          <a:endParaRPr lang="en-US"/>
        </a:p>
      </dgm:t>
    </dgm:pt>
    <dgm:pt modelId="{B5EA9BA6-BDFF-42F9-82BB-8DA4D6A9B604}" type="sibTrans" cxnId="{B5E9EA7D-9A9C-4856-812C-90FF943DADF6}">
      <dgm:prSet/>
      <dgm:spPr/>
      <dgm:t>
        <a:bodyPr/>
        <a:lstStyle/>
        <a:p>
          <a:endParaRPr lang="en-US"/>
        </a:p>
      </dgm:t>
    </dgm:pt>
    <dgm:pt modelId="{2056D356-DC41-4D13-B4B5-DEA759A2BC19}">
      <dgm:prSet/>
      <dgm:spPr/>
      <dgm:t>
        <a:bodyPr/>
        <a:lstStyle/>
        <a:p>
          <a:pPr>
            <a:lnSpc>
              <a:spcPct val="100000"/>
            </a:lnSpc>
          </a:pPr>
          <a:r>
            <a:rPr lang="fr-CH">
              <a:hlinkClick xmlns:r="http://schemas.openxmlformats.org/officeDocument/2006/relationships" r:id="rId2"/>
            </a:rPr>
            <a:t>Guide de rédaction des citations et des références bibliographiques - Infothèque - Haute école de gestion, Genève</a:t>
          </a:r>
          <a:r>
            <a:rPr lang="fr-CH"/>
            <a:t> (bons exemples de citations de ressources web)</a:t>
          </a:r>
          <a:endParaRPr lang="en-US"/>
        </a:p>
      </dgm:t>
    </dgm:pt>
    <dgm:pt modelId="{35BEBD67-ED7F-4571-98D7-BC6E24B0F0AB}" type="parTrans" cxnId="{7AB59832-CC93-4919-94DB-CB3A74355530}">
      <dgm:prSet/>
      <dgm:spPr/>
      <dgm:t>
        <a:bodyPr/>
        <a:lstStyle/>
        <a:p>
          <a:endParaRPr lang="en-US"/>
        </a:p>
      </dgm:t>
    </dgm:pt>
    <dgm:pt modelId="{2FB126AA-24B0-4549-A2FD-D6014D07CFE4}" type="sibTrans" cxnId="{7AB59832-CC93-4919-94DB-CB3A74355530}">
      <dgm:prSet/>
      <dgm:spPr/>
      <dgm:t>
        <a:bodyPr/>
        <a:lstStyle/>
        <a:p>
          <a:endParaRPr lang="en-US"/>
        </a:p>
      </dgm:t>
    </dgm:pt>
    <dgm:pt modelId="{02EC94E5-091A-4731-872F-6BBA3E2A720F}" type="pres">
      <dgm:prSet presAssocID="{E3DA4FA4-26FE-4239-BDBC-D48D67A9F53F}" presName="root" presStyleCnt="0">
        <dgm:presLayoutVars>
          <dgm:dir/>
          <dgm:resizeHandles val="exact"/>
        </dgm:presLayoutVars>
      </dgm:prSet>
      <dgm:spPr/>
    </dgm:pt>
    <dgm:pt modelId="{09174613-50F9-4834-BDF5-C24BE23F8233}" type="pres">
      <dgm:prSet presAssocID="{23A450AC-D2E1-40C0-98BB-C9564F4BD0E3}" presName="compNode" presStyleCnt="0"/>
      <dgm:spPr/>
    </dgm:pt>
    <dgm:pt modelId="{5E518C79-6E34-4A03-910A-D61B4D743B69}" type="pres">
      <dgm:prSet presAssocID="{23A450AC-D2E1-40C0-98BB-C9564F4BD0E3}" presName="iconRect" presStyleLbl="node1" presStyleIdx="0"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Document"/>
        </a:ext>
      </dgm:extLst>
    </dgm:pt>
    <dgm:pt modelId="{B54EB89E-0AB5-4432-8F9D-A838267CA6AA}" type="pres">
      <dgm:prSet presAssocID="{23A450AC-D2E1-40C0-98BB-C9564F4BD0E3}" presName="spaceRect" presStyleCnt="0"/>
      <dgm:spPr/>
    </dgm:pt>
    <dgm:pt modelId="{C59F6FFF-CB59-4960-8283-E1298844BD27}" type="pres">
      <dgm:prSet presAssocID="{23A450AC-D2E1-40C0-98BB-C9564F4BD0E3}" presName="textRect" presStyleLbl="revTx" presStyleIdx="0" presStyleCnt="2">
        <dgm:presLayoutVars>
          <dgm:chMax val="1"/>
          <dgm:chPref val="1"/>
        </dgm:presLayoutVars>
      </dgm:prSet>
      <dgm:spPr/>
    </dgm:pt>
    <dgm:pt modelId="{010111E9-C0DB-4AAD-8CC0-4EE22A787CC4}" type="pres">
      <dgm:prSet presAssocID="{B5EA9BA6-BDFF-42F9-82BB-8DA4D6A9B604}" presName="sibTrans" presStyleCnt="0"/>
      <dgm:spPr/>
    </dgm:pt>
    <dgm:pt modelId="{D1B06593-99C5-4911-AEC7-DE954A61D281}" type="pres">
      <dgm:prSet presAssocID="{2056D356-DC41-4D13-B4B5-DEA759A2BC19}" presName="compNode" presStyleCnt="0"/>
      <dgm:spPr/>
    </dgm:pt>
    <dgm:pt modelId="{1B2304F7-4F7B-454E-BCF2-50C15E210A68}" type="pres">
      <dgm:prSet presAssocID="{2056D356-DC41-4D13-B4B5-DEA759A2BC19}" presName="iconRect" presStyleLbl="node1" presStyleIdx="1" presStyleCnt="2"/>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Livres"/>
        </a:ext>
      </dgm:extLst>
    </dgm:pt>
    <dgm:pt modelId="{D0BD1CBD-37C4-4E7D-8C97-CC4CD422512B}" type="pres">
      <dgm:prSet presAssocID="{2056D356-DC41-4D13-B4B5-DEA759A2BC19}" presName="spaceRect" presStyleCnt="0"/>
      <dgm:spPr/>
    </dgm:pt>
    <dgm:pt modelId="{A9DD3381-185F-4708-B605-60B5F8EEC426}" type="pres">
      <dgm:prSet presAssocID="{2056D356-DC41-4D13-B4B5-DEA759A2BC19}" presName="textRect" presStyleLbl="revTx" presStyleIdx="1" presStyleCnt="2">
        <dgm:presLayoutVars>
          <dgm:chMax val="1"/>
          <dgm:chPref val="1"/>
        </dgm:presLayoutVars>
      </dgm:prSet>
      <dgm:spPr/>
    </dgm:pt>
  </dgm:ptLst>
  <dgm:cxnLst>
    <dgm:cxn modelId="{1804D913-D6AC-49EF-B6AA-684E255B37C2}" type="presOf" srcId="{E3DA4FA4-26FE-4239-BDBC-D48D67A9F53F}" destId="{02EC94E5-091A-4731-872F-6BBA3E2A720F}" srcOrd="0" destOrd="0" presId="urn:microsoft.com/office/officeart/2018/2/layout/IconLabelList"/>
    <dgm:cxn modelId="{7AB59832-CC93-4919-94DB-CB3A74355530}" srcId="{E3DA4FA4-26FE-4239-BDBC-D48D67A9F53F}" destId="{2056D356-DC41-4D13-B4B5-DEA759A2BC19}" srcOrd="1" destOrd="0" parTransId="{35BEBD67-ED7F-4571-98D7-BC6E24B0F0AB}" sibTransId="{2FB126AA-24B0-4549-A2FD-D6014D07CFE4}"/>
    <dgm:cxn modelId="{26888D65-DE0A-4BB2-901D-7E392D8C35CC}" type="presOf" srcId="{2056D356-DC41-4D13-B4B5-DEA759A2BC19}" destId="{A9DD3381-185F-4708-B605-60B5F8EEC426}" srcOrd="0" destOrd="0" presId="urn:microsoft.com/office/officeart/2018/2/layout/IconLabelList"/>
    <dgm:cxn modelId="{B5E9EA7D-9A9C-4856-812C-90FF943DADF6}" srcId="{E3DA4FA4-26FE-4239-BDBC-D48D67A9F53F}" destId="{23A450AC-D2E1-40C0-98BB-C9564F4BD0E3}" srcOrd="0" destOrd="0" parTransId="{F9FD21B2-EF64-4FCC-A625-546289FB482B}" sibTransId="{B5EA9BA6-BDFF-42F9-82BB-8DA4D6A9B604}"/>
    <dgm:cxn modelId="{43A36FF1-4C77-44C4-8F0A-1A406FC13582}" type="presOf" srcId="{23A450AC-D2E1-40C0-98BB-C9564F4BD0E3}" destId="{C59F6FFF-CB59-4960-8283-E1298844BD27}" srcOrd="0" destOrd="0" presId="urn:microsoft.com/office/officeart/2018/2/layout/IconLabelList"/>
    <dgm:cxn modelId="{3988E721-EEF6-4CA8-BE8A-E8BFA2B29E5D}" type="presParOf" srcId="{02EC94E5-091A-4731-872F-6BBA3E2A720F}" destId="{09174613-50F9-4834-BDF5-C24BE23F8233}" srcOrd="0" destOrd="0" presId="urn:microsoft.com/office/officeart/2018/2/layout/IconLabelList"/>
    <dgm:cxn modelId="{6A97F9E7-00D9-4CD6-BE92-212C2946902D}" type="presParOf" srcId="{09174613-50F9-4834-BDF5-C24BE23F8233}" destId="{5E518C79-6E34-4A03-910A-D61B4D743B69}" srcOrd="0" destOrd="0" presId="urn:microsoft.com/office/officeart/2018/2/layout/IconLabelList"/>
    <dgm:cxn modelId="{C496402B-CF7E-4D0E-AF0A-80339540B030}" type="presParOf" srcId="{09174613-50F9-4834-BDF5-C24BE23F8233}" destId="{B54EB89E-0AB5-4432-8F9D-A838267CA6AA}" srcOrd="1" destOrd="0" presId="urn:microsoft.com/office/officeart/2018/2/layout/IconLabelList"/>
    <dgm:cxn modelId="{EDE2A75C-9507-49DC-9AED-8F25A3C1FBA2}" type="presParOf" srcId="{09174613-50F9-4834-BDF5-C24BE23F8233}" destId="{C59F6FFF-CB59-4960-8283-E1298844BD27}" srcOrd="2" destOrd="0" presId="urn:microsoft.com/office/officeart/2018/2/layout/IconLabelList"/>
    <dgm:cxn modelId="{34982445-3E94-4821-9954-C86133B01379}" type="presParOf" srcId="{02EC94E5-091A-4731-872F-6BBA3E2A720F}" destId="{010111E9-C0DB-4AAD-8CC0-4EE22A787CC4}" srcOrd="1" destOrd="0" presId="urn:microsoft.com/office/officeart/2018/2/layout/IconLabelList"/>
    <dgm:cxn modelId="{BF58DDCD-DF51-4605-8A9D-D4E26D40DB2E}" type="presParOf" srcId="{02EC94E5-091A-4731-872F-6BBA3E2A720F}" destId="{D1B06593-99C5-4911-AEC7-DE954A61D281}" srcOrd="2" destOrd="0" presId="urn:microsoft.com/office/officeart/2018/2/layout/IconLabelList"/>
    <dgm:cxn modelId="{D0DD3AD9-1FAE-430F-8EB2-16D18E9107FE}" type="presParOf" srcId="{D1B06593-99C5-4911-AEC7-DE954A61D281}" destId="{1B2304F7-4F7B-454E-BCF2-50C15E210A68}" srcOrd="0" destOrd="0" presId="urn:microsoft.com/office/officeart/2018/2/layout/IconLabelList"/>
    <dgm:cxn modelId="{92FDE6CE-E5C3-41CB-A4A4-B63F0AB4C2F1}" type="presParOf" srcId="{D1B06593-99C5-4911-AEC7-DE954A61D281}" destId="{D0BD1CBD-37C4-4E7D-8C97-CC4CD422512B}" srcOrd="1" destOrd="0" presId="urn:microsoft.com/office/officeart/2018/2/layout/IconLabelList"/>
    <dgm:cxn modelId="{8F899935-7687-44AE-927D-BDE3545F917D}" type="presParOf" srcId="{D1B06593-99C5-4911-AEC7-DE954A61D281}" destId="{A9DD3381-185F-4708-B605-60B5F8EEC426}"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C4CF44-D844-4EDA-8FC5-0254FEE894D5}">
      <dsp:nvSpPr>
        <dsp:cNvPr id="0" name=""/>
        <dsp:cNvSpPr/>
      </dsp:nvSpPr>
      <dsp:spPr>
        <a:xfrm>
          <a:off x="2230338" y="0"/>
          <a:ext cx="3768922" cy="1102915"/>
        </a:xfrm>
        <a:prstGeom prst="roundRect">
          <a:avLst>
            <a:gd name="adj" fmla="val 10000"/>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fr-CH" sz="2400" b="0" i="0" u="none" strike="noStrike" kern="1200" cap="none" baseline="0" noProof="0" dirty="0">
              <a:latin typeface="+mn-lt"/>
              <a:cs typeface="Arial"/>
            </a:rPr>
            <a:t>Savoir ce que l’on recherche</a:t>
          </a:r>
        </a:p>
      </dsp:txBody>
      <dsp:txXfrm>
        <a:off x="2262641" y="32303"/>
        <a:ext cx="3704316" cy="1038309"/>
      </dsp:txXfrm>
    </dsp:sp>
    <dsp:sp modelId="{5B171456-40D9-4F69-8B9C-FAB7B474775A}">
      <dsp:nvSpPr>
        <dsp:cNvPr id="0" name=""/>
        <dsp:cNvSpPr/>
      </dsp:nvSpPr>
      <dsp:spPr>
        <a:xfrm rot="5400000">
          <a:off x="3908003" y="1130488"/>
          <a:ext cx="413593" cy="496311"/>
        </a:xfrm>
        <a:prstGeom prst="righ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fr-FR" sz="2000" kern="1200"/>
        </a:p>
      </dsp:txBody>
      <dsp:txXfrm rot="-5400000">
        <a:off x="3965906" y="1171847"/>
        <a:ext cx="297787" cy="289515"/>
      </dsp:txXfrm>
    </dsp:sp>
    <dsp:sp modelId="{306431A1-CCE7-4862-9CB2-06BF09A5B233}">
      <dsp:nvSpPr>
        <dsp:cNvPr id="0" name=""/>
        <dsp:cNvSpPr/>
      </dsp:nvSpPr>
      <dsp:spPr>
        <a:xfrm>
          <a:off x="2230338" y="1654373"/>
          <a:ext cx="3768922" cy="1102915"/>
        </a:xfrm>
        <a:prstGeom prst="roundRect">
          <a:avLst>
            <a:gd name="adj" fmla="val 10000"/>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1066800" rtl="0">
            <a:lnSpc>
              <a:spcPct val="90000"/>
            </a:lnSpc>
            <a:spcBef>
              <a:spcPct val="0"/>
            </a:spcBef>
            <a:spcAft>
              <a:spcPct val="35000"/>
            </a:spcAft>
            <a:buNone/>
          </a:pPr>
          <a:r>
            <a:rPr lang="fr-CH" sz="2400" b="0" i="0" u="none" strike="noStrike" kern="1200" cap="none" baseline="0" dirty="0">
              <a:latin typeface="Calibri (corps)"/>
              <a:ea typeface="+mn-ea"/>
              <a:cs typeface="Arial"/>
            </a:rPr>
            <a:t>Où trouver l'information? (bibliothèque ou Web)</a:t>
          </a:r>
        </a:p>
      </dsp:txBody>
      <dsp:txXfrm>
        <a:off x="2262641" y="1686676"/>
        <a:ext cx="3704316" cy="1038309"/>
      </dsp:txXfrm>
    </dsp:sp>
    <dsp:sp modelId="{83AB4B5B-8C89-40C5-92FC-CA38CD820E85}">
      <dsp:nvSpPr>
        <dsp:cNvPr id="0" name=""/>
        <dsp:cNvSpPr/>
      </dsp:nvSpPr>
      <dsp:spPr>
        <a:xfrm rot="5400000">
          <a:off x="3908003" y="2784861"/>
          <a:ext cx="413593" cy="496311"/>
        </a:xfrm>
        <a:prstGeom prst="righ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fr-FR" sz="2000" kern="1200"/>
        </a:p>
      </dsp:txBody>
      <dsp:txXfrm rot="-5400000">
        <a:off x="3965906" y="2826220"/>
        <a:ext cx="297787" cy="289515"/>
      </dsp:txXfrm>
    </dsp:sp>
    <dsp:sp modelId="{A3A6E56B-9B40-46A7-B748-556C45DA82AC}">
      <dsp:nvSpPr>
        <dsp:cNvPr id="0" name=""/>
        <dsp:cNvSpPr/>
      </dsp:nvSpPr>
      <dsp:spPr>
        <a:xfrm>
          <a:off x="2230338" y="3308746"/>
          <a:ext cx="3768922" cy="1102915"/>
        </a:xfrm>
        <a:prstGeom prst="roundRect">
          <a:avLst>
            <a:gd name="adj" fmla="val 10000"/>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fr-CH" sz="2400" kern="1200">
              <a:latin typeface="+mn-lt"/>
            </a:rPr>
            <a:t>Evaluer, sélectionner et citer </a:t>
          </a:r>
          <a:r>
            <a:rPr lang="fr-CH" sz="2400" b="0" i="0" u="none" strike="noStrike" kern="1200" cap="none" baseline="0">
              <a:latin typeface="+mn-lt"/>
              <a:ea typeface="+mn-ea"/>
              <a:cs typeface="Arial"/>
            </a:rPr>
            <a:t>les</a:t>
          </a:r>
          <a:r>
            <a:rPr lang="fr-CH" sz="2400" kern="1200">
              <a:latin typeface="+mn-lt"/>
            </a:rPr>
            <a:t> </a:t>
          </a:r>
          <a:r>
            <a:rPr lang="fr-CH" sz="2400" kern="1200">
              <a:latin typeface="+mn-lt"/>
              <a:ea typeface="+mn-ea"/>
              <a:cs typeface="+mn-cs"/>
            </a:rPr>
            <a:t>sources</a:t>
          </a:r>
          <a:r>
            <a:rPr lang="fr-CH" sz="2400" kern="1200">
              <a:latin typeface="+mn-lt"/>
            </a:rPr>
            <a:t> </a:t>
          </a:r>
          <a:r>
            <a:rPr lang="fr-CH" sz="2400" b="0" i="0" u="none" strike="noStrike" kern="1200" cap="none" baseline="0">
              <a:latin typeface="+mn-lt"/>
              <a:ea typeface="+mn-ea"/>
              <a:cs typeface="Arial"/>
            </a:rPr>
            <a:t>d’information</a:t>
          </a:r>
          <a:endParaRPr lang="fr-CH" sz="2400" b="0" i="0" u="none" strike="noStrike" kern="1200" cap="none" baseline="0" dirty="0">
            <a:latin typeface="+mn-lt"/>
            <a:ea typeface="+mn-ea"/>
            <a:cs typeface="Arial"/>
          </a:endParaRPr>
        </a:p>
      </dsp:txBody>
      <dsp:txXfrm>
        <a:off x="2262641" y="3341049"/>
        <a:ext cx="3704316" cy="10383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67ADB1-932E-418F-B3BD-B8FCC6ACBCE8}">
      <dsp:nvSpPr>
        <dsp:cNvPr id="0" name=""/>
        <dsp:cNvSpPr/>
      </dsp:nvSpPr>
      <dsp:spPr>
        <a:xfrm>
          <a:off x="-4917790" y="-753830"/>
          <a:ext cx="5858998" cy="5858998"/>
        </a:xfrm>
        <a:prstGeom prst="blockArc">
          <a:avLst>
            <a:gd name="adj1" fmla="val 18900000"/>
            <a:gd name="adj2" fmla="val 2700000"/>
            <a:gd name="adj3" fmla="val 369"/>
          </a:avLst>
        </a:prstGeom>
        <a:noFill/>
        <a:ln w="12700" cap="flat" cmpd="sng" algn="ctr">
          <a:solidFill>
            <a:schemeClr val="accent4">
              <a:tint val="99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F07A759-5E03-4268-8890-3B0B5FBA9530}">
      <dsp:nvSpPr>
        <dsp:cNvPr id="0" name=""/>
        <dsp:cNvSpPr/>
      </dsp:nvSpPr>
      <dsp:spPr>
        <a:xfrm>
          <a:off x="305246" y="197811"/>
          <a:ext cx="10152263" cy="395449"/>
        </a:xfrm>
        <a:prstGeom prst="rect">
          <a:avLst/>
        </a:prstGeom>
        <a:solidFill>
          <a:schemeClr val="accent4">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3888" tIns="50800" rIns="50800" bIns="50800" numCol="1" spcCol="1270" anchor="ctr" anchorCtr="0">
          <a:noAutofit/>
        </a:bodyPr>
        <a:lstStyle/>
        <a:p>
          <a:pPr marL="0" lvl="0" indent="0" algn="l" defTabSz="889000">
            <a:lnSpc>
              <a:spcPct val="90000"/>
            </a:lnSpc>
            <a:spcBef>
              <a:spcPct val="0"/>
            </a:spcBef>
            <a:spcAft>
              <a:spcPct val="35000"/>
            </a:spcAft>
            <a:buNone/>
          </a:pPr>
          <a:r>
            <a:rPr lang="fr-CH" sz="2000" b="1" kern="1200" baseline="0" dirty="0">
              <a:solidFill>
                <a:schemeClr val="tx1"/>
              </a:solidFill>
            </a:rPr>
            <a:t>Délimiter</a:t>
          </a:r>
          <a:r>
            <a:rPr lang="fr-CH" sz="2000" b="1" kern="1200" dirty="0"/>
            <a:t> </a:t>
          </a:r>
          <a:r>
            <a:rPr lang="fr-CH" sz="2000" b="1" kern="1200" baseline="0" dirty="0">
              <a:solidFill>
                <a:schemeClr val="tx1"/>
              </a:solidFill>
            </a:rPr>
            <a:t>le sujet de sa recherche</a:t>
          </a:r>
          <a:endParaRPr lang="en-US" sz="2000" kern="1200" baseline="0" dirty="0">
            <a:solidFill>
              <a:schemeClr val="tx1"/>
            </a:solidFill>
          </a:endParaRPr>
        </a:p>
      </dsp:txBody>
      <dsp:txXfrm>
        <a:off x="305246" y="197811"/>
        <a:ext cx="10152263" cy="395449"/>
      </dsp:txXfrm>
    </dsp:sp>
    <dsp:sp modelId="{DBFCA68A-1EE7-4CE9-9D03-CE16CE3B8217}">
      <dsp:nvSpPr>
        <dsp:cNvPr id="0" name=""/>
        <dsp:cNvSpPr/>
      </dsp:nvSpPr>
      <dsp:spPr>
        <a:xfrm>
          <a:off x="58090" y="148380"/>
          <a:ext cx="494311" cy="494311"/>
        </a:xfrm>
        <a:prstGeom prst="ellipse">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F86E2B8-12C2-48B7-AC1D-2C2DAD73A745}">
      <dsp:nvSpPr>
        <dsp:cNvPr id="0" name=""/>
        <dsp:cNvSpPr/>
      </dsp:nvSpPr>
      <dsp:spPr>
        <a:xfrm>
          <a:off x="663361" y="791334"/>
          <a:ext cx="9794148" cy="395449"/>
        </a:xfrm>
        <a:prstGeom prst="rect">
          <a:avLst/>
        </a:prstGeom>
        <a:solidFill>
          <a:schemeClr val="accent4">
            <a:shade val="80000"/>
            <a:hueOff val="-85547"/>
            <a:satOff val="0"/>
            <a:lumOff val="564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3888" tIns="50800" rIns="50800" bIns="50800" numCol="1" spcCol="1270" anchor="ctr" anchorCtr="0">
          <a:noAutofit/>
        </a:bodyPr>
        <a:lstStyle/>
        <a:p>
          <a:pPr marL="0" lvl="0" indent="0" algn="l" defTabSz="889000">
            <a:lnSpc>
              <a:spcPct val="90000"/>
            </a:lnSpc>
            <a:spcBef>
              <a:spcPct val="0"/>
            </a:spcBef>
            <a:spcAft>
              <a:spcPct val="35000"/>
            </a:spcAft>
            <a:buNone/>
          </a:pPr>
          <a:r>
            <a:rPr lang="fr-CH" sz="2000" b="1" kern="1200" baseline="0" dirty="0">
              <a:solidFill>
                <a:schemeClr val="tx1"/>
              </a:solidFill>
            </a:rPr>
            <a:t>Qui?</a:t>
          </a:r>
          <a:r>
            <a:rPr lang="fr-CH" sz="2000" kern="1200" baseline="0" dirty="0">
              <a:solidFill>
                <a:schemeClr val="tx1"/>
              </a:solidFill>
            </a:rPr>
            <a:t>  (personnes concernées)</a:t>
          </a:r>
          <a:endParaRPr lang="en-US" sz="2000" kern="1200" baseline="0" dirty="0">
            <a:solidFill>
              <a:schemeClr val="tx1"/>
            </a:solidFill>
          </a:endParaRPr>
        </a:p>
      </dsp:txBody>
      <dsp:txXfrm>
        <a:off x="663361" y="791334"/>
        <a:ext cx="9794148" cy="395449"/>
      </dsp:txXfrm>
    </dsp:sp>
    <dsp:sp modelId="{D239D946-082B-4705-8DBF-0B6913275A4B}">
      <dsp:nvSpPr>
        <dsp:cNvPr id="0" name=""/>
        <dsp:cNvSpPr/>
      </dsp:nvSpPr>
      <dsp:spPr>
        <a:xfrm>
          <a:off x="416205" y="741903"/>
          <a:ext cx="494311" cy="494311"/>
        </a:xfrm>
        <a:prstGeom prst="ellipse">
          <a:avLst/>
        </a:prstGeom>
        <a:solidFill>
          <a:schemeClr val="lt1">
            <a:hueOff val="0"/>
            <a:satOff val="0"/>
            <a:lumOff val="0"/>
            <a:alphaOff val="0"/>
          </a:schemeClr>
        </a:solidFill>
        <a:ln w="12700" cap="flat" cmpd="sng" algn="ctr">
          <a:solidFill>
            <a:schemeClr val="accent4">
              <a:shade val="80000"/>
              <a:hueOff val="-85547"/>
              <a:satOff val="0"/>
              <a:lumOff val="5646"/>
              <a:alphaOff val="0"/>
            </a:schemeClr>
          </a:solidFill>
          <a:prstDash val="solid"/>
          <a:miter lim="800000"/>
        </a:ln>
        <a:effectLst/>
      </dsp:spPr>
      <dsp:style>
        <a:lnRef idx="2">
          <a:scrgbClr r="0" g="0" b="0"/>
        </a:lnRef>
        <a:fillRef idx="1">
          <a:scrgbClr r="0" g="0" b="0"/>
        </a:fillRef>
        <a:effectRef idx="0">
          <a:scrgbClr r="0" g="0" b="0"/>
        </a:effectRef>
        <a:fontRef idx="minor"/>
      </dsp:style>
    </dsp:sp>
    <dsp:sp modelId="{340F3B4A-F14C-4116-B0E7-B00E38B46F3B}">
      <dsp:nvSpPr>
        <dsp:cNvPr id="0" name=""/>
        <dsp:cNvSpPr/>
      </dsp:nvSpPr>
      <dsp:spPr>
        <a:xfrm>
          <a:off x="859606" y="1384421"/>
          <a:ext cx="9597902" cy="395449"/>
        </a:xfrm>
        <a:prstGeom prst="rect">
          <a:avLst/>
        </a:prstGeom>
        <a:solidFill>
          <a:schemeClr val="accent4">
            <a:shade val="80000"/>
            <a:hueOff val="-171094"/>
            <a:satOff val="0"/>
            <a:lumOff val="1129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3888" tIns="50800" rIns="50800" bIns="50800" numCol="1" spcCol="1270" anchor="ctr" anchorCtr="0">
          <a:noAutofit/>
        </a:bodyPr>
        <a:lstStyle/>
        <a:p>
          <a:pPr marL="0" lvl="0" indent="0" algn="l" defTabSz="889000">
            <a:lnSpc>
              <a:spcPct val="90000"/>
            </a:lnSpc>
            <a:spcBef>
              <a:spcPct val="0"/>
            </a:spcBef>
            <a:spcAft>
              <a:spcPct val="35000"/>
            </a:spcAft>
            <a:buNone/>
          </a:pPr>
          <a:r>
            <a:rPr lang="fr-CH" sz="2000" b="1" kern="1200" baseline="0" dirty="0">
              <a:solidFill>
                <a:schemeClr val="tx1"/>
              </a:solidFill>
            </a:rPr>
            <a:t>Quoi?</a:t>
          </a:r>
          <a:r>
            <a:rPr lang="fr-CH" sz="2000" kern="1200" baseline="0" dirty="0">
              <a:solidFill>
                <a:schemeClr val="tx1"/>
              </a:solidFill>
            </a:rPr>
            <a:t> (quel est le sujet, quels sont les aspects qui m’intéressent?)</a:t>
          </a:r>
          <a:endParaRPr lang="en-US" sz="2000" kern="1200" baseline="0" dirty="0">
            <a:solidFill>
              <a:schemeClr val="tx1"/>
            </a:solidFill>
          </a:endParaRPr>
        </a:p>
      </dsp:txBody>
      <dsp:txXfrm>
        <a:off x="859606" y="1384421"/>
        <a:ext cx="9597902" cy="395449"/>
      </dsp:txXfrm>
    </dsp:sp>
    <dsp:sp modelId="{44648787-3F82-4A2B-B0E7-EFFAADFE3A07}">
      <dsp:nvSpPr>
        <dsp:cNvPr id="0" name=""/>
        <dsp:cNvSpPr/>
      </dsp:nvSpPr>
      <dsp:spPr>
        <a:xfrm>
          <a:off x="612450" y="1334990"/>
          <a:ext cx="494311" cy="494311"/>
        </a:xfrm>
        <a:prstGeom prst="ellipse">
          <a:avLst/>
        </a:prstGeom>
        <a:solidFill>
          <a:schemeClr val="lt1">
            <a:hueOff val="0"/>
            <a:satOff val="0"/>
            <a:lumOff val="0"/>
            <a:alphaOff val="0"/>
          </a:schemeClr>
        </a:solidFill>
        <a:ln w="12700" cap="flat" cmpd="sng" algn="ctr">
          <a:solidFill>
            <a:schemeClr val="accent4">
              <a:shade val="80000"/>
              <a:hueOff val="-171094"/>
              <a:satOff val="0"/>
              <a:lumOff val="11292"/>
              <a:alphaOff val="0"/>
            </a:schemeClr>
          </a:solidFill>
          <a:prstDash val="solid"/>
          <a:miter lim="800000"/>
        </a:ln>
        <a:effectLst/>
      </dsp:spPr>
      <dsp:style>
        <a:lnRef idx="2">
          <a:scrgbClr r="0" g="0" b="0"/>
        </a:lnRef>
        <a:fillRef idx="1">
          <a:scrgbClr r="0" g="0" b="0"/>
        </a:fillRef>
        <a:effectRef idx="0">
          <a:scrgbClr r="0" g="0" b="0"/>
        </a:effectRef>
        <a:fontRef idx="minor"/>
      </dsp:style>
    </dsp:sp>
    <dsp:sp modelId="{D69D431A-CA6A-4493-9FA2-40F6096C0F9C}">
      <dsp:nvSpPr>
        <dsp:cNvPr id="0" name=""/>
        <dsp:cNvSpPr/>
      </dsp:nvSpPr>
      <dsp:spPr>
        <a:xfrm>
          <a:off x="922266" y="1977944"/>
          <a:ext cx="9535243" cy="395449"/>
        </a:xfrm>
        <a:prstGeom prst="rect">
          <a:avLst/>
        </a:prstGeom>
        <a:solidFill>
          <a:schemeClr val="accent4">
            <a:shade val="80000"/>
            <a:hueOff val="-256642"/>
            <a:satOff val="0"/>
            <a:lumOff val="169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3888" tIns="50800" rIns="50800" bIns="50800" numCol="1" spcCol="1270" anchor="ctr" anchorCtr="0">
          <a:noAutofit/>
        </a:bodyPr>
        <a:lstStyle/>
        <a:p>
          <a:pPr marL="0" lvl="0" indent="0" algn="l" defTabSz="889000">
            <a:lnSpc>
              <a:spcPct val="90000"/>
            </a:lnSpc>
            <a:spcBef>
              <a:spcPct val="0"/>
            </a:spcBef>
            <a:spcAft>
              <a:spcPct val="35000"/>
            </a:spcAft>
            <a:buNone/>
          </a:pPr>
          <a:r>
            <a:rPr lang="fr-CH" sz="2000" b="1" kern="1200" baseline="0" dirty="0">
              <a:solidFill>
                <a:schemeClr val="tx1"/>
              </a:solidFill>
            </a:rPr>
            <a:t>Où?</a:t>
          </a:r>
          <a:r>
            <a:rPr lang="fr-CH" sz="2000" kern="1200" baseline="0" dirty="0">
              <a:solidFill>
                <a:schemeClr val="tx1"/>
              </a:solidFill>
            </a:rPr>
            <a:t>  (quel est la zone géographique concernée, pays?)</a:t>
          </a:r>
          <a:endParaRPr lang="en-US" sz="2000" kern="1200" baseline="0" dirty="0">
            <a:solidFill>
              <a:schemeClr val="tx1"/>
            </a:solidFill>
          </a:endParaRPr>
        </a:p>
      </dsp:txBody>
      <dsp:txXfrm>
        <a:off x="922266" y="1977944"/>
        <a:ext cx="9535243" cy="395449"/>
      </dsp:txXfrm>
    </dsp:sp>
    <dsp:sp modelId="{C086114E-E4F4-462A-886A-662C8ED26AD6}">
      <dsp:nvSpPr>
        <dsp:cNvPr id="0" name=""/>
        <dsp:cNvSpPr/>
      </dsp:nvSpPr>
      <dsp:spPr>
        <a:xfrm>
          <a:off x="675110" y="1928513"/>
          <a:ext cx="494311" cy="494311"/>
        </a:xfrm>
        <a:prstGeom prst="ellipse">
          <a:avLst/>
        </a:prstGeom>
        <a:solidFill>
          <a:schemeClr val="lt1">
            <a:hueOff val="0"/>
            <a:satOff val="0"/>
            <a:lumOff val="0"/>
            <a:alphaOff val="0"/>
          </a:schemeClr>
        </a:solidFill>
        <a:ln w="12700" cap="flat" cmpd="sng" algn="ctr">
          <a:solidFill>
            <a:schemeClr val="accent4">
              <a:shade val="80000"/>
              <a:hueOff val="-256642"/>
              <a:satOff val="0"/>
              <a:lumOff val="16938"/>
              <a:alphaOff val="0"/>
            </a:schemeClr>
          </a:solidFill>
          <a:prstDash val="solid"/>
          <a:miter lim="800000"/>
        </a:ln>
        <a:effectLst/>
      </dsp:spPr>
      <dsp:style>
        <a:lnRef idx="2">
          <a:scrgbClr r="0" g="0" b="0"/>
        </a:lnRef>
        <a:fillRef idx="1">
          <a:scrgbClr r="0" g="0" b="0"/>
        </a:fillRef>
        <a:effectRef idx="0">
          <a:scrgbClr r="0" g="0" b="0"/>
        </a:effectRef>
        <a:fontRef idx="minor"/>
      </dsp:style>
    </dsp:sp>
    <dsp:sp modelId="{066C0FBF-5AB4-4A5E-AEBD-D8232AD58449}">
      <dsp:nvSpPr>
        <dsp:cNvPr id="0" name=""/>
        <dsp:cNvSpPr/>
      </dsp:nvSpPr>
      <dsp:spPr>
        <a:xfrm>
          <a:off x="859606" y="2571466"/>
          <a:ext cx="9597902" cy="395449"/>
        </a:xfrm>
        <a:prstGeom prst="rect">
          <a:avLst/>
        </a:prstGeom>
        <a:solidFill>
          <a:schemeClr val="accent4">
            <a:shade val="80000"/>
            <a:hueOff val="-342189"/>
            <a:satOff val="0"/>
            <a:lumOff val="225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3888" tIns="50800" rIns="50800" bIns="50800" numCol="1" spcCol="1270" anchor="ctr" anchorCtr="0">
          <a:noAutofit/>
        </a:bodyPr>
        <a:lstStyle/>
        <a:p>
          <a:pPr marL="0" lvl="0" indent="0" algn="l" defTabSz="889000">
            <a:lnSpc>
              <a:spcPct val="90000"/>
            </a:lnSpc>
            <a:spcBef>
              <a:spcPct val="0"/>
            </a:spcBef>
            <a:spcAft>
              <a:spcPct val="35000"/>
            </a:spcAft>
            <a:buNone/>
          </a:pPr>
          <a:r>
            <a:rPr lang="fr-CH" sz="2000" b="1" kern="1200" baseline="0" dirty="0">
              <a:solidFill>
                <a:schemeClr val="tx1"/>
              </a:solidFill>
            </a:rPr>
            <a:t>Quand?</a:t>
          </a:r>
          <a:r>
            <a:rPr lang="fr-CH" sz="2000" kern="1200" baseline="0" dirty="0">
              <a:solidFill>
                <a:schemeClr val="tx1"/>
              </a:solidFill>
            </a:rPr>
            <a:t> (période concernée)</a:t>
          </a:r>
          <a:endParaRPr lang="en-US" sz="2000" kern="1200" baseline="0" dirty="0">
            <a:solidFill>
              <a:schemeClr val="tx1"/>
            </a:solidFill>
          </a:endParaRPr>
        </a:p>
      </dsp:txBody>
      <dsp:txXfrm>
        <a:off x="859606" y="2571466"/>
        <a:ext cx="9597902" cy="395449"/>
      </dsp:txXfrm>
    </dsp:sp>
    <dsp:sp modelId="{D174091C-1053-4AA9-A300-F700ECF72EB2}">
      <dsp:nvSpPr>
        <dsp:cNvPr id="0" name=""/>
        <dsp:cNvSpPr/>
      </dsp:nvSpPr>
      <dsp:spPr>
        <a:xfrm>
          <a:off x="612450" y="2522035"/>
          <a:ext cx="494311" cy="494311"/>
        </a:xfrm>
        <a:prstGeom prst="ellipse">
          <a:avLst/>
        </a:prstGeom>
        <a:solidFill>
          <a:schemeClr val="lt1">
            <a:hueOff val="0"/>
            <a:satOff val="0"/>
            <a:lumOff val="0"/>
            <a:alphaOff val="0"/>
          </a:schemeClr>
        </a:solidFill>
        <a:ln w="12700" cap="flat" cmpd="sng" algn="ctr">
          <a:solidFill>
            <a:schemeClr val="accent4">
              <a:shade val="80000"/>
              <a:hueOff val="-342189"/>
              <a:satOff val="0"/>
              <a:lumOff val="22583"/>
              <a:alphaOff val="0"/>
            </a:schemeClr>
          </a:solidFill>
          <a:prstDash val="solid"/>
          <a:miter lim="800000"/>
        </a:ln>
        <a:effectLst/>
      </dsp:spPr>
      <dsp:style>
        <a:lnRef idx="2">
          <a:scrgbClr r="0" g="0" b="0"/>
        </a:lnRef>
        <a:fillRef idx="1">
          <a:scrgbClr r="0" g="0" b="0"/>
        </a:fillRef>
        <a:effectRef idx="0">
          <a:scrgbClr r="0" g="0" b="0"/>
        </a:effectRef>
        <a:fontRef idx="minor"/>
      </dsp:style>
    </dsp:sp>
    <dsp:sp modelId="{C108D11A-D9B3-4358-A2D0-3644698302C7}">
      <dsp:nvSpPr>
        <dsp:cNvPr id="0" name=""/>
        <dsp:cNvSpPr/>
      </dsp:nvSpPr>
      <dsp:spPr>
        <a:xfrm>
          <a:off x="663361" y="3164554"/>
          <a:ext cx="9794148" cy="395449"/>
        </a:xfrm>
        <a:prstGeom prst="rect">
          <a:avLst/>
        </a:prstGeom>
        <a:solidFill>
          <a:schemeClr val="accent4">
            <a:shade val="80000"/>
            <a:hueOff val="-427736"/>
            <a:satOff val="0"/>
            <a:lumOff val="282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3888" tIns="50800" rIns="50800" bIns="50800" numCol="1" spcCol="1270" anchor="ctr" anchorCtr="0">
          <a:noAutofit/>
        </a:bodyPr>
        <a:lstStyle/>
        <a:p>
          <a:pPr marL="0" lvl="0" indent="0" algn="l" defTabSz="889000">
            <a:lnSpc>
              <a:spcPct val="90000"/>
            </a:lnSpc>
            <a:spcBef>
              <a:spcPct val="0"/>
            </a:spcBef>
            <a:spcAft>
              <a:spcPct val="35000"/>
            </a:spcAft>
            <a:buNone/>
          </a:pPr>
          <a:r>
            <a:rPr lang="fr-CH" sz="2000" b="1" kern="1200" baseline="0" dirty="0">
              <a:solidFill>
                <a:schemeClr val="tx1"/>
              </a:solidFill>
            </a:rPr>
            <a:t>Comment?</a:t>
          </a:r>
          <a:r>
            <a:rPr lang="fr-CH" sz="2000" kern="1200" baseline="0" dirty="0">
              <a:solidFill>
                <a:schemeClr val="tx1"/>
              </a:solidFill>
            </a:rPr>
            <a:t> (points de vue, approche, méthode)</a:t>
          </a:r>
          <a:endParaRPr lang="en-US" sz="2000" kern="1200" baseline="0" dirty="0">
            <a:solidFill>
              <a:schemeClr val="tx1"/>
            </a:solidFill>
          </a:endParaRPr>
        </a:p>
      </dsp:txBody>
      <dsp:txXfrm>
        <a:off x="663361" y="3164554"/>
        <a:ext cx="9794148" cy="395449"/>
      </dsp:txXfrm>
    </dsp:sp>
    <dsp:sp modelId="{AFF2A5B1-57AD-46CD-962F-9F78880BAED5}">
      <dsp:nvSpPr>
        <dsp:cNvPr id="0" name=""/>
        <dsp:cNvSpPr/>
      </dsp:nvSpPr>
      <dsp:spPr>
        <a:xfrm>
          <a:off x="416205" y="3115122"/>
          <a:ext cx="494311" cy="494311"/>
        </a:xfrm>
        <a:prstGeom prst="ellipse">
          <a:avLst/>
        </a:prstGeom>
        <a:solidFill>
          <a:schemeClr val="lt1">
            <a:hueOff val="0"/>
            <a:satOff val="0"/>
            <a:lumOff val="0"/>
            <a:alphaOff val="0"/>
          </a:schemeClr>
        </a:solidFill>
        <a:ln w="12700" cap="flat" cmpd="sng" algn="ctr">
          <a:solidFill>
            <a:schemeClr val="accent4">
              <a:shade val="80000"/>
              <a:hueOff val="-427736"/>
              <a:satOff val="0"/>
              <a:lumOff val="28229"/>
              <a:alphaOff val="0"/>
            </a:schemeClr>
          </a:solidFill>
          <a:prstDash val="solid"/>
          <a:miter lim="800000"/>
        </a:ln>
        <a:effectLst/>
      </dsp:spPr>
      <dsp:style>
        <a:lnRef idx="2">
          <a:scrgbClr r="0" g="0" b="0"/>
        </a:lnRef>
        <a:fillRef idx="1">
          <a:scrgbClr r="0" g="0" b="0"/>
        </a:fillRef>
        <a:effectRef idx="0">
          <a:scrgbClr r="0" g="0" b="0"/>
        </a:effectRef>
        <a:fontRef idx="minor"/>
      </dsp:style>
    </dsp:sp>
    <dsp:sp modelId="{8394AE61-13B0-425A-8E82-9852BBFFA436}">
      <dsp:nvSpPr>
        <dsp:cNvPr id="0" name=""/>
        <dsp:cNvSpPr/>
      </dsp:nvSpPr>
      <dsp:spPr>
        <a:xfrm>
          <a:off x="305246" y="3758076"/>
          <a:ext cx="10152263" cy="395449"/>
        </a:xfrm>
        <a:prstGeom prst="rect">
          <a:avLst/>
        </a:prstGeom>
        <a:solidFill>
          <a:schemeClr val="accent4">
            <a:shade val="80000"/>
            <a:hueOff val="-513283"/>
            <a:satOff val="0"/>
            <a:lumOff val="3387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3888" tIns="50800" rIns="50800" bIns="50800" numCol="1" spcCol="1270" anchor="ctr" anchorCtr="0">
          <a:noAutofit/>
        </a:bodyPr>
        <a:lstStyle/>
        <a:p>
          <a:pPr marL="0" lvl="0" indent="0" algn="l" defTabSz="889000">
            <a:lnSpc>
              <a:spcPct val="90000"/>
            </a:lnSpc>
            <a:spcBef>
              <a:spcPct val="0"/>
            </a:spcBef>
            <a:spcAft>
              <a:spcPct val="35000"/>
            </a:spcAft>
            <a:buNone/>
          </a:pPr>
          <a:r>
            <a:rPr lang="fr-CH" sz="2000" b="1" kern="1200" baseline="0" dirty="0">
              <a:solidFill>
                <a:schemeClr val="tx1"/>
              </a:solidFill>
            </a:rPr>
            <a:t>Pourquoi?</a:t>
          </a:r>
          <a:r>
            <a:rPr lang="fr-CH" sz="2000" kern="1200" baseline="0" dirty="0">
              <a:solidFill>
                <a:schemeClr val="tx1"/>
              </a:solidFill>
            </a:rPr>
            <a:t> (Quel est le but de ma recherche?, quelle est ma problématique?)</a:t>
          </a:r>
          <a:endParaRPr lang="en-US" sz="2000" kern="1200" baseline="0" dirty="0">
            <a:solidFill>
              <a:schemeClr val="tx1"/>
            </a:solidFill>
          </a:endParaRPr>
        </a:p>
      </dsp:txBody>
      <dsp:txXfrm>
        <a:off x="305246" y="3758076"/>
        <a:ext cx="10152263" cy="395449"/>
      </dsp:txXfrm>
    </dsp:sp>
    <dsp:sp modelId="{76F6E7A0-EDC9-4E26-9433-B2FA2CDB4343}">
      <dsp:nvSpPr>
        <dsp:cNvPr id="0" name=""/>
        <dsp:cNvSpPr/>
      </dsp:nvSpPr>
      <dsp:spPr>
        <a:xfrm>
          <a:off x="58090" y="3708645"/>
          <a:ext cx="494311" cy="494311"/>
        </a:xfrm>
        <a:prstGeom prst="ellipse">
          <a:avLst/>
        </a:prstGeom>
        <a:solidFill>
          <a:schemeClr val="lt1">
            <a:hueOff val="0"/>
            <a:satOff val="0"/>
            <a:lumOff val="0"/>
            <a:alphaOff val="0"/>
          </a:schemeClr>
        </a:solidFill>
        <a:ln w="12700" cap="flat" cmpd="sng" algn="ctr">
          <a:solidFill>
            <a:schemeClr val="accent4">
              <a:shade val="80000"/>
              <a:hueOff val="-513283"/>
              <a:satOff val="0"/>
              <a:lumOff val="33875"/>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9002DE-BF3B-46FC-8F89-145C209325FE}">
      <dsp:nvSpPr>
        <dsp:cNvPr id="0" name=""/>
        <dsp:cNvSpPr/>
      </dsp:nvSpPr>
      <dsp:spPr>
        <a:xfrm>
          <a:off x="2168473" y="439643"/>
          <a:ext cx="338198" cy="91440"/>
        </a:xfrm>
        <a:custGeom>
          <a:avLst/>
          <a:gdLst/>
          <a:ahLst/>
          <a:cxnLst/>
          <a:rect l="0" t="0" r="0" b="0"/>
          <a:pathLst>
            <a:path>
              <a:moveTo>
                <a:pt x="0" y="45720"/>
              </a:moveTo>
              <a:lnTo>
                <a:pt x="338198" y="45720"/>
              </a:lnTo>
            </a:path>
          </a:pathLst>
        </a:custGeom>
        <a:noFill/>
        <a:ln w="6350" cap="flat" cmpd="sng" algn="ctr">
          <a:solidFill>
            <a:schemeClr val="accent4">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328352" y="483518"/>
        <a:ext cx="18439" cy="3691"/>
      </dsp:txXfrm>
    </dsp:sp>
    <dsp:sp modelId="{A3BCF91B-8442-4750-85FE-32B5B99A1079}">
      <dsp:nvSpPr>
        <dsp:cNvPr id="0" name=""/>
        <dsp:cNvSpPr/>
      </dsp:nvSpPr>
      <dsp:spPr>
        <a:xfrm>
          <a:off x="566800" y="4321"/>
          <a:ext cx="1603473" cy="962083"/>
        </a:xfrm>
        <a:prstGeom prst="rect">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572" tIns="82475" rIns="78572" bIns="82475" numCol="1" spcCol="1270" anchor="ctr" anchorCtr="0">
          <a:noAutofit/>
        </a:bodyPr>
        <a:lstStyle/>
        <a:p>
          <a:pPr marL="0" lvl="0" indent="0" algn="ctr" defTabSz="533400">
            <a:lnSpc>
              <a:spcPct val="90000"/>
            </a:lnSpc>
            <a:spcBef>
              <a:spcPct val="0"/>
            </a:spcBef>
            <a:spcAft>
              <a:spcPct val="35000"/>
            </a:spcAft>
            <a:buNone/>
          </a:pPr>
          <a:r>
            <a:rPr lang="fr-CH" sz="1200" kern="1200"/>
            <a:t>Qui est l’auteur?</a:t>
          </a:r>
          <a:endParaRPr lang="en-US" sz="1200" kern="1200"/>
        </a:p>
      </dsp:txBody>
      <dsp:txXfrm>
        <a:off x="566800" y="4321"/>
        <a:ext cx="1603473" cy="962083"/>
      </dsp:txXfrm>
    </dsp:sp>
    <dsp:sp modelId="{E641F340-FE9D-4B95-9DA7-1200B187EEDC}">
      <dsp:nvSpPr>
        <dsp:cNvPr id="0" name=""/>
        <dsp:cNvSpPr/>
      </dsp:nvSpPr>
      <dsp:spPr>
        <a:xfrm>
          <a:off x="1368536" y="964605"/>
          <a:ext cx="1972271" cy="338198"/>
        </a:xfrm>
        <a:custGeom>
          <a:avLst/>
          <a:gdLst/>
          <a:ahLst/>
          <a:cxnLst/>
          <a:rect l="0" t="0" r="0" b="0"/>
          <a:pathLst>
            <a:path>
              <a:moveTo>
                <a:pt x="1972271" y="0"/>
              </a:moveTo>
              <a:lnTo>
                <a:pt x="1972271" y="186199"/>
              </a:lnTo>
              <a:lnTo>
                <a:pt x="0" y="186199"/>
              </a:lnTo>
              <a:lnTo>
                <a:pt x="0" y="338198"/>
              </a:lnTo>
            </a:path>
          </a:pathLst>
        </a:custGeom>
        <a:noFill/>
        <a:ln w="6350" cap="flat" cmpd="sng" algn="ctr">
          <a:solidFill>
            <a:schemeClr val="accent4">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304511" y="1131859"/>
        <a:ext cx="100322" cy="3691"/>
      </dsp:txXfrm>
    </dsp:sp>
    <dsp:sp modelId="{4511B3D7-F660-48A1-BC1E-122AF475C2E4}">
      <dsp:nvSpPr>
        <dsp:cNvPr id="0" name=""/>
        <dsp:cNvSpPr/>
      </dsp:nvSpPr>
      <dsp:spPr>
        <a:xfrm>
          <a:off x="2539071" y="4321"/>
          <a:ext cx="1603473" cy="962083"/>
        </a:xfrm>
        <a:prstGeom prst="rect">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572" tIns="82475" rIns="78572" bIns="82475" numCol="1" spcCol="1270" anchor="ctr" anchorCtr="0">
          <a:noAutofit/>
        </a:bodyPr>
        <a:lstStyle/>
        <a:p>
          <a:pPr marL="0" lvl="0" indent="0" algn="ctr" defTabSz="533400">
            <a:lnSpc>
              <a:spcPct val="90000"/>
            </a:lnSpc>
            <a:spcBef>
              <a:spcPct val="0"/>
            </a:spcBef>
            <a:spcAft>
              <a:spcPct val="35000"/>
            </a:spcAft>
            <a:buNone/>
          </a:pPr>
          <a:r>
            <a:rPr lang="fr-CH" sz="1200" kern="1200" dirty="0"/>
            <a:t>Date de publication? Est-ce que ce site est régulièrement mis à jour? </a:t>
          </a:r>
          <a:endParaRPr lang="en-US" sz="1200" kern="1200" dirty="0"/>
        </a:p>
      </dsp:txBody>
      <dsp:txXfrm>
        <a:off x="2539071" y="4321"/>
        <a:ext cx="1603473" cy="962083"/>
      </dsp:txXfrm>
    </dsp:sp>
    <dsp:sp modelId="{34EDE10B-063E-4144-B1DF-5F58533B190D}">
      <dsp:nvSpPr>
        <dsp:cNvPr id="0" name=""/>
        <dsp:cNvSpPr/>
      </dsp:nvSpPr>
      <dsp:spPr>
        <a:xfrm>
          <a:off x="2168473" y="1770526"/>
          <a:ext cx="338198" cy="91440"/>
        </a:xfrm>
        <a:custGeom>
          <a:avLst/>
          <a:gdLst/>
          <a:ahLst/>
          <a:cxnLst/>
          <a:rect l="0" t="0" r="0" b="0"/>
          <a:pathLst>
            <a:path>
              <a:moveTo>
                <a:pt x="0" y="45720"/>
              </a:moveTo>
              <a:lnTo>
                <a:pt x="338198" y="45720"/>
              </a:lnTo>
            </a:path>
          </a:pathLst>
        </a:custGeom>
        <a:noFill/>
        <a:ln w="6350" cap="flat" cmpd="sng" algn="ctr">
          <a:solidFill>
            <a:schemeClr val="accent4">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328352" y="1814400"/>
        <a:ext cx="18439" cy="3691"/>
      </dsp:txXfrm>
    </dsp:sp>
    <dsp:sp modelId="{610F95B7-1508-4C39-9E9C-1AD0A367630A}">
      <dsp:nvSpPr>
        <dsp:cNvPr id="0" name=""/>
        <dsp:cNvSpPr/>
      </dsp:nvSpPr>
      <dsp:spPr>
        <a:xfrm>
          <a:off x="566800" y="1335204"/>
          <a:ext cx="1603473" cy="962083"/>
        </a:xfrm>
        <a:prstGeom prst="rect">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572" tIns="82475" rIns="78572" bIns="82475" numCol="1" spcCol="1270" anchor="ctr" anchorCtr="0">
          <a:noAutofit/>
        </a:bodyPr>
        <a:lstStyle/>
        <a:p>
          <a:pPr marL="0" lvl="0" indent="0" algn="ctr" defTabSz="533400">
            <a:lnSpc>
              <a:spcPct val="90000"/>
            </a:lnSpc>
            <a:spcBef>
              <a:spcPct val="0"/>
            </a:spcBef>
            <a:spcAft>
              <a:spcPct val="35000"/>
            </a:spcAft>
            <a:buNone/>
          </a:pPr>
          <a:r>
            <a:rPr lang="fr-CH" sz="1200" kern="1200"/>
            <a:t>Quel est le but de la publication? </a:t>
          </a:r>
          <a:endParaRPr lang="en-US" sz="1200" kern="1200"/>
        </a:p>
      </dsp:txBody>
      <dsp:txXfrm>
        <a:off x="566800" y="1335204"/>
        <a:ext cx="1603473" cy="962083"/>
      </dsp:txXfrm>
    </dsp:sp>
    <dsp:sp modelId="{A16F62E7-91E0-4D1A-9EA5-E04AA361C1F9}">
      <dsp:nvSpPr>
        <dsp:cNvPr id="0" name=""/>
        <dsp:cNvSpPr/>
      </dsp:nvSpPr>
      <dsp:spPr>
        <a:xfrm>
          <a:off x="1368536" y="2295488"/>
          <a:ext cx="1972271" cy="338198"/>
        </a:xfrm>
        <a:custGeom>
          <a:avLst/>
          <a:gdLst/>
          <a:ahLst/>
          <a:cxnLst/>
          <a:rect l="0" t="0" r="0" b="0"/>
          <a:pathLst>
            <a:path>
              <a:moveTo>
                <a:pt x="1972271" y="0"/>
              </a:moveTo>
              <a:lnTo>
                <a:pt x="1972271" y="186199"/>
              </a:lnTo>
              <a:lnTo>
                <a:pt x="0" y="186199"/>
              </a:lnTo>
              <a:lnTo>
                <a:pt x="0" y="338198"/>
              </a:lnTo>
            </a:path>
          </a:pathLst>
        </a:custGeom>
        <a:noFill/>
        <a:ln w="6350" cap="flat" cmpd="sng" algn="ctr">
          <a:solidFill>
            <a:schemeClr val="accent4">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304511" y="2462742"/>
        <a:ext cx="100322" cy="3691"/>
      </dsp:txXfrm>
    </dsp:sp>
    <dsp:sp modelId="{C46ABFC7-B7CF-4374-9E89-6D31F61AAECE}">
      <dsp:nvSpPr>
        <dsp:cNvPr id="0" name=""/>
        <dsp:cNvSpPr/>
      </dsp:nvSpPr>
      <dsp:spPr>
        <a:xfrm>
          <a:off x="2539071" y="1335204"/>
          <a:ext cx="1603473" cy="962083"/>
        </a:xfrm>
        <a:prstGeom prst="rect">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572" tIns="82475" rIns="78572" bIns="82475" numCol="1" spcCol="1270" anchor="ctr" anchorCtr="0">
          <a:noAutofit/>
        </a:bodyPr>
        <a:lstStyle/>
        <a:p>
          <a:pPr marL="0" lvl="0" indent="0" algn="ctr" defTabSz="533400">
            <a:lnSpc>
              <a:spcPct val="90000"/>
            </a:lnSpc>
            <a:spcBef>
              <a:spcPct val="0"/>
            </a:spcBef>
            <a:spcAft>
              <a:spcPct val="35000"/>
            </a:spcAft>
            <a:buNone/>
          </a:pPr>
          <a:r>
            <a:rPr lang="fr-CH" sz="1200" kern="1200"/>
            <a:t>Quel est le public visé?</a:t>
          </a:r>
          <a:endParaRPr lang="en-US" sz="1200" kern="1200"/>
        </a:p>
      </dsp:txBody>
      <dsp:txXfrm>
        <a:off x="2539071" y="1335204"/>
        <a:ext cx="1603473" cy="962083"/>
      </dsp:txXfrm>
    </dsp:sp>
    <dsp:sp modelId="{CCE61EA5-EAA3-4490-912A-9808365A0528}">
      <dsp:nvSpPr>
        <dsp:cNvPr id="0" name=""/>
        <dsp:cNvSpPr/>
      </dsp:nvSpPr>
      <dsp:spPr>
        <a:xfrm>
          <a:off x="2168473" y="3101409"/>
          <a:ext cx="338198" cy="91440"/>
        </a:xfrm>
        <a:custGeom>
          <a:avLst/>
          <a:gdLst/>
          <a:ahLst/>
          <a:cxnLst/>
          <a:rect l="0" t="0" r="0" b="0"/>
          <a:pathLst>
            <a:path>
              <a:moveTo>
                <a:pt x="0" y="45720"/>
              </a:moveTo>
              <a:lnTo>
                <a:pt x="338198" y="45720"/>
              </a:lnTo>
            </a:path>
          </a:pathLst>
        </a:custGeom>
        <a:noFill/>
        <a:ln w="6350" cap="flat" cmpd="sng" algn="ctr">
          <a:solidFill>
            <a:schemeClr val="accent4">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328352" y="3145283"/>
        <a:ext cx="18439" cy="3691"/>
      </dsp:txXfrm>
    </dsp:sp>
    <dsp:sp modelId="{D2559C7C-D261-4CF7-93F1-8AD5ED0B02DA}">
      <dsp:nvSpPr>
        <dsp:cNvPr id="0" name=""/>
        <dsp:cNvSpPr/>
      </dsp:nvSpPr>
      <dsp:spPr>
        <a:xfrm>
          <a:off x="566800" y="2666087"/>
          <a:ext cx="1603473" cy="962083"/>
        </a:xfrm>
        <a:prstGeom prst="rect">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572" tIns="82475" rIns="78572" bIns="82475" numCol="1" spcCol="1270" anchor="ctr" anchorCtr="0">
          <a:noAutofit/>
        </a:bodyPr>
        <a:lstStyle/>
        <a:p>
          <a:pPr marL="0" lvl="0" indent="0" algn="ctr" defTabSz="533400">
            <a:lnSpc>
              <a:spcPct val="90000"/>
            </a:lnSpc>
            <a:spcBef>
              <a:spcPct val="0"/>
            </a:spcBef>
            <a:spcAft>
              <a:spcPct val="35000"/>
            </a:spcAft>
            <a:buNone/>
          </a:pPr>
          <a:r>
            <a:rPr lang="fr-CH" sz="1200" kern="1200"/>
            <a:t>Est-ce l’auteur indique les sources d’informations dont il s’est inspiré? </a:t>
          </a:r>
          <a:endParaRPr lang="en-US" sz="1200" kern="1200"/>
        </a:p>
      </dsp:txBody>
      <dsp:txXfrm>
        <a:off x="566800" y="2666087"/>
        <a:ext cx="1603473" cy="962083"/>
      </dsp:txXfrm>
    </dsp:sp>
    <dsp:sp modelId="{F2F381F0-2BF2-4EF3-B13F-8EB3FBBE5FAA}">
      <dsp:nvSpPr>
        <dsp:cNvPr id="0" name=""/>
        <dsp:cNvSpPr/>
      </dsp:nvSpPr>
      <dsp:spPr>
        <a:xfrm>
          <a:off x="2539071" y="2666087"/>
          <a:ext cx="1603473" cy="962083"/>
        </a:xfrm>
        <a:prstGeom prst="rect">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572" tIns="82475" rIns="78572" bIns="82475" numCol="1" spcCol="1270" anchor="ctr" anchorCtr="0">
          <a:noAutofit/>
        </a:bodyPr>
        <a:lstStyle/>
        <a:p>
          <a:pPr marL="0" lvl="0" indent="0" algn="ctr" defTabSz="533400">
            <a:lnSpc>
              <a:spcPct val="90000"/>
            </a:lnSpc>
            <a:spcBef>
              <a:spcPct val="0"/>
            </a:spcBef>
            <a:spcAft>
              <a:spcPct val="35000"/>
            </a:spcAft>
            <a:buNone/>
          </a:pPr>
          <a:r>
            <a:rPr lang="fr-CH" sz="1200" kern="1200"/>
            <a:t>Est-ce que le document correspond à ce que je recherche? (préface, table des matières)</a:t>
          </a:r>
          <a:endParaRPr lang="en-US" sz="1200" kern="1200"/>
        </a:p>
      </dsp:txBody>
      <dsp:txXfrm>
        <a:off x="2539071" y="2666087"/>
        <a:ext cx="1603473" cy="96208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518C79-6E34-4A03-910A-D61B4D743B69}">
      <dsp:nvSpPr>
        <dsp:cNvPr id="0" name=""/>
        <dsp:cNvSpPr/>
      </dsp:nvSpPr>
      <dsp:spPr>
        <a:xfrm>
          <a:off x="1747800" y="608594"/>
          <a:ext cx="1944000" cy="1944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59F6FFF-CB59-4960-8283-E1298844BD27}">
      <dsp:nvSpPr>
        <dsp:cNvPr id="0" name=""/>
        <dsp:cNvSpPr/>
      </dsp:nvSpPr>
      <dsp:spPr>
        <a:xfrm>
          <a:off x="559800" y="3022743"/>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fr-CH" sz="1500" kern="1200" dirty="0"/>
            <a:t>Pour les </a:t>
          </a:r>
          <a:r>
            <a:rPr lang="fr-CH" sz="1500" b="1" kern="1200" dirty="0"/>
            <a:t>règles de citations</a:t>
          </a:r>
          <a:r>
            <a:rPr lang="fr-CH" sz="1500" kern="1200" dirty="0"/>
            <a:t> , se référer aux annexes 2 et 3 du « </a:t>
          </a:r>
          <a:r>
            <a:rPr lang="fr-CH" sz="1500" kern="1200" dirty="0">
              <a:hlinkClick xmlns:r="http://schemas.openxmlformats.org/officeDocument/2006/relationships" r:id="rId3"/>
            </a:rPr>
            <a:t>Guide cantonal du Travail de maturité</a:t>
          </a:r>
          <a:r>
            <a:rPr lang="fr-CH" sz="1500" kern="1200" dirty="0"/>
            <a:t> »</a:t>
          </a:r>
          <a:endParaRPr lang="en-US" sz="1500" kern="1200" dirty="0"/>
        </a:p>
      </dsp:txBody>
      <dsp:txXfrm>
        <a:off x="559800" y="3022743"/>
        <a:ext cx="4320000" cy="720000"/>
      </dsp:txXfrm>
    </dsp:sp>
    <dsp:sp modelId="{1B2304F7-4F7B-454E-BCF2-50C15E210A68}">
      <dsp:nvSpPr>
        <dsp:cNvPr id="0" name=""/>
        <dsp:cNvSpPr/>
      </dsp:nvSpPr>
      <dsp:spPr>
        <a:xfrm>
          <a:off x="6823800" y="608594"/>
          <a:ext cx="1944000" cy="1944000"/>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DD3381-185F-4708-B605-60B5F8EEC426}">
      <dsp:nvSpPr>
        <dsp:cNvPr id="0" name=""/>
        <dsp:cNvSpPr/>
      </dsp:nvSpPr>
      <dsp:spPr>
        <a:xfrm>
          <a:off x="5635800" y="3022743"/>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fr-CH" sz="1500" kern="1200">
              <a:hlinkClick xmlns:r="http://schemas.openxmlformats.org/officeDocument/2006/relationships" r:id="rId6"/>
            </a:rPr>
            <a:t>Guide de rédaction des citations et des références bibliographiques - Infothèque - Haute école de gestion, Genève</a:t>
          </a:r>
          <a:r>
            <a:rPr lang="fr-CH" sz="1500" kern="1200"/>
            <a:t> (bons exemples de citations de ressources web)</a:t>
          </a:r>
          <a:endParaRPr lang="en-US" sz="1500" kern="1200"/>
        </a:p>
      </dsp:txBody>
      <dsp:txXfrm>
        <a:off x="5635800" y="3022743"/>
        <a:ext cx="4320000" cy="720000"/>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H"/>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42DDA1-AD92-4373-A894-A36DFBCFC273}" type="datetimeFigureOut">
              <a:rPr lang="fr-CH" smtClean="0"/>
              <a:t>01.09.2023</a:t>
            </a:fld>
            <a:endParaRPr lang="fr-CH"/>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H"/>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H"/>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025486-4310-4C74-A359-0AF9E5C51300}" type="slidenum">
              <a:rPr lang="fr-CH" smtClean="0"/>
              <a:t>‹N°›</a:t>
            </a:fld>
            <a:endParaRPr lang="fr-CH"/>
          </a:p>
        </p:txBody>
      </p:sp>
    </p:spTree>
    <p:extLst>
      <p:ext uri="{BB962C8B-B14F-4D97-AF65-F5344CB8AC3E}">
        <p14:creationId xmlns:p14="http://schemas.microsoft.com/office/powerpoint/2010/main" val="4187785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infosphere.uqam.ca/rechercher-linformation/etablir-sa-strategie-recherche/"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a:p>
        </p:txBody>
      </p:sp>
      <p:sp>
        <p:nvSpPr>
          <p:cNvPr id="4" name="Espace réservé du numéro de diapositive 3"/>
          <p:cNvSpPr>
            <a:spLocks noGrp="1"/>
          </p:cNvSpPr>
          <p:nvPr>
            <p:ph type="sldNum" sz="quarter" idx="5"/>
          </p:nvPr>
        </p:nvSpPr>
        <p:spPr/>
        <p:txBody>
          <a:bodyPr/>
          <a:lstStyle/>
          <a:p>
            <a:fld id="{88025486-4310-4C74-A359-0AF9E5C51300}" type="slidenum">
              <a:rPr lang="fr-CH" smtClean="0"/>
              <a:t>1</a:t>
            </a:fld>
            <a:endParaRPr lang="fr-CH"/>
          </a:p>
        </p:txBody>
      </p:sp>
    </p:spTree>
    <p:extLst>
      <p:ext uri="{BB962C8B-B14F-4D97-AF65-F5344CB8AC3E}">
        <p14:creationId xmlns:p14="http://schemas.microsoft.com/office/powerpoint/2010/main" val="27427593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97E9323-0140-4C81-A621-FC4BBCD1A8EE}" type="slidenum">
              <a:rPr lang="en-US" altLang="fr-FR" sz="1300" smtClean="0"/>
              <a:pPr>
                <a:spcBef>
                  <a:spcPct val="0"/>
                </a:spcBef>
              </a:pPr>
              <a:t>10</a:t>
            </a:fld>
            <a:endParaRPr lang="en-US" altLang="fr-FR" sz="130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spcBef>
                <a:spcPct val="0"/>
              </a:spcBef>
            </a:pPr>
            <a:endParaRPr lang="fr-CH" dirty="0"/>
          </a:p>
          <a:p>
            <a:pPr eaLnBrk="1" hangingPunct="1"/>
            <a:r>
              <a:rPr lang="en-US" altLang="fr-FR" i="1" dirty="0">
                <a:latin typeface="Arial" panose="020B0604020202020204" pitchFamily="34" charset="0"/>
              </a:rPr>
              <a:t>Google: </a:t>
            </a:r>
            <a:r>
              <a:rPr lang="en-US" altLang="fr-FR" i="1" dirty="0" err="1">
                <a:latin typeface="Arial" panose="020B0604020202020204" pitchFamily="34" charset="0"/>
              </a:rPr>
              <a:t>utiliser</a:t>
            </a:r>
            <a:r>
              <a:rPr lang="en-US" altLang="fr-FR" i="1" baseline="0" dirty="0">
                <a:latin typeface="Arial" panose="020B0604020202020204" pitchFamily="34" charset="0"/>
              </a:rPr>
              <a:t> la recherché </a:t>
            </a:r>
            <a:r>
              <a:rPr lang="en-US" altLang="fr-FR" i="1" baseline="0" dirty="0" err="1">
                <a:latin typeface="Arial" panose="020B0604020202020204" pitchFamily="34" charset="0"/>
              </a:rPr>
              <a:t>avancée</a:t>
            </a:r>
            <a:r>
              <a:rPr lang="en-US" altLang="fr-FR" i="1" baseline="0" dirty="0">
                <a:latin typeface="Arial" panose="020B0604020202020204" pitchFamily="34" charset="0"/>
              </a:rPr>
              <a:t> </a:t>
            </a:r>
            <a:r>
              <a:rPr lang="en-US" altLang="fr-FR" i="1" baseline="0" dirty="0" err="1">
                <a:latin typeface="Arial" panose="020B0604020202020204" pitchFamily="34" charset="0"/>
              </a:rPr>
              <a:t>Astuces</a:t>
            </a:r>
            <a:r>
              <a:rPr lang="en-US" altLang="fr-FR" i="1" baseline="0" dirty="0">
                <a:latin typeface="Arial" panose="020B0604020202020204" pitchFamily="34" charset="0"/>
              </a:rPr>
              <a:t> recherché: </a:t>
            </a:r>
            <a:r>
              <a:rPr lang="en-US" altLang="fr-FR" i="1" baseline="0" dirty="0" err="1">
                <a:latin typeface="Arial" panose="020B0604020202020204" pitchFamily="34" charset="0"/>
              </a:rPr>
              <a:t>troncature</a:t>
            </a:r>
            <a:r>
              <a:rPr lang="en-US" altLang="fr-FR" i="1" baseline="0" dirty="0">
                <a:latin typeface="Arial" panose="020B0604020202020204" pitchFamily="34" charset="0"/>
              </a:rPr>
              <a:t>*, </a:t>
            </a:r>
          </a:p>
          <a:p>
            <a:pPr eaLnBrk="1" hangingPunct="1"/>
            <a:r>
              <a:rPr lang="en-US" altLang="fr-FR" i="1" baseline="0" dirty="0">
                <a:latin typeface="Arial" panose="020B0604020202020204" pitchFamily="34" charset="0"/>
              </a:rPr>
              <a:t>Google scholar: recherche </a:t>
            </a:r>
            <a:r>
              <a:rPr lang="en-US" altLang="fr-FR" i="1" baseline="0" dirty="0" err="1">
                <a:latin typeface="Arial" panose="020B0604020202020204" pitchFamily="34" charset="0"/>
              </a:rPr>
              <a:t>recommandée</a:t>
            </a:r>
            <a:r>
              <a:rPr lang="en-US" altLang="fr-FR" i="1" baseline="0" dirty="0">
                <a:latin typeface="Arial" panose="020B0604020202020204" pitchFamily="34" charset="0"/>
              </a:rPr>
              <a:t>, </a:t>
            </a:r>
            <a:r>
              <a:rPr lang="en-US" altLang="fr-FR" i="1" baseline="0" dirty="0" err="1">
                <a:latin typeface="Arial" panose="020B0604020202020204" pitchFamily="34" charset="0"/>
              </a:rPr>
              <a:t>utiliser</a:t>
            </a:r>
            <a:r>
              <a:rPr lang="en-US" altLang="fr-FR" i="1" baseline="0" dirty="0">
                <a:latin typeface="Arial" panose="020B0604020202020204" pitchFamily="34" charset="0"/>
              </a:rPr>
              <a:t> les </a:t>
            </a:r>
            <a:r>
              <a:rPr lang="en-US" altLang="fr-FR" i="1" baseline="0" dirty="0" err="1">
                <a:latin typeface="Arial" panose="020B0604020202020204" pitchFamily="34" charset="0"/>
              </a:rPr>
              <a:t>filtres</a:t>
            </a:r>
            <a:r>
              <a:rPr lang="en-US" altLang="fr-FR" i="1" baseline="0" dirty="0">
                <a:latin typeface="Arial" panose="020B0604020202020204" pitchFamily="34" charset="0"/>
              </a:rPr>
              <a:t> =&gt; Demo</a:t>
            </a:r>
          </a:p>
          <a:p>
            <a:pPr eaLnBrk="1" hangingPunct="1">
              <a:spcBef>
                <a:spcPct val="0"/>
              </a:spcBef>
            </a:pPr>
            <a:r>
              <a:rPr lang="fr-CH" dirty="0"/>
              <a:t>Démo?</a:t>
            </a:r>
          </a:p>
          <a:p>
            <a:pPr eaLnBrk="1" hangingPunct="1">
              <a:spcBef>
                <a:spcPct val="0"/>
              </a:spcBef>
            </a:pPr>
            <a:r>
              <a:rPr lang="fr-CH" dirty="0"/>
              <a:t>Utiliser les paramètres, les filtres, la recherche avancée</a:t>
            </a:r>
          </a:p>
          <a:p>
            <a:pPr eaLnBrk="1" hangingPunct="1">
              <a:spcBef>
                <a:spcPct val="0"/>
              </a:spcBef>
            </a:pPr>
            <a:r>
              <a:rPr lang="fr-CH" dirty="0"/>
              <a:t>Astuce de recherche: le premier mot est le plus important pour Google, mettre entre « guillemet » si on recherche un titre ou une expression.</a:t>
            </a:r>
          </a:p>
          <a:p>
            <a:pPr eaLnBrk="1" hangingPunct="1">
              <a:spcBef>
                <a:spcPct val="0"/>
              </a:spcBef>
            </a:pPr>
            <a:r>
              <a:rPr lang="fr-CH" b="1" dirty="0"/>
              <a:t>Google scholar </a:t>
            </a:r>
            <a:r>
              <a:rPr lang="fr-CH" dirty="0"/>
              <a:t>: bon alternative à la recherche dans Google, permet de retrouver des articles, références d’articles ou livres (critique, compte-rendu)</a:t>
            </a:r>
          </a:p>
          <a:p>
            <a:pPr eaLnBrk="1" hangingPunct="1">
              <a:spcBef>
                <a:spcPct val="0"/>
              </a:spcBef>
            </a:pPr>
            <a:r>
              <a:rPr lang="fr-CH" b="1" dirty="0"/>
              <a:t>Google books</a:t>
            </a:r>
            <a:r>
              <a:rPr lang="fr-CH" dirty="0"/>
              <a:t>: source intéressantes , recherche dans le contenu des livres, certains livres sont en accès libre, d’autres seul. Extraits, avec table des matières. Il est possible de voir si le livre est disponible dans une bibliothèque de RERO, voir BCU</a:t>
            </a:r>
          </a:p>
          <a:p>
            <a:pPr eaLnBrk="1" hangingPunct="1">
              <a:spcBef>
                <a:spcPct val="0"/>
              </a:spcBef>
            </a:pPr>
            <a:endParaRPr lang="fr-CH" dirty="0"/>
          </a:p>
          <a:p>
            <a:pPr eaLnBrk="1" hangingPunct="1"/>
            <a:endParaRPr lang="en-US" altLang="fr-FR" i="1" dirty="0">
              <a:latin typeface="Arial" panose="020B0604020202020204" pitchFamily="34" charset="0"/>
            </a:endParaRPr>
          </a:p>
        </p:txBody>
      </p:sp>
      <p:sp>
        <p:nvSpPr>
          <p:cNvPr id="15365" name="Kopfzeilenplatzhalter 1"/>
          <p:cNvSpPr>
            <a:spLocks noGrp="1"/>
          </p:cNvSpPr>
          <p:nvPr>
            <p:ph type="hdr" sz="quarter"/>
          </p:nvPr>
        </p:nvSpPr>
        <p:spPr>
          <a:noFill/>
        </p:spPr>
        <p:txBody>
          <a:bodyPr/>
          <a:lstStyle>
            <a:lvl1pPr>
              <a:defRPr u="sng">
                <a:solidFill>
                  <a:schemeClr val="tx1"/>
                </a:solidFill>
                <a:latin typeface="Arial" panose="020B0604020202020204" pitchFamily="34" charset="0"/>
              </a:defRPr>
            </a:lvl1pPr>
            <a:lvl2pPr marL="742950" indent="-285750">
              <a:defRPr u="sng">
                <a:solidFill>
                  <a:schemeClr val="tx1"/>
                </a:solidFill>
                <a:latin typeface="Arial" panose="020B0604020202020204" pitchFamily="34" charset="0"/>
              </a:defRPr>
            </a:lvl2pPr>
            <a:lvl3pPr marL="1143000" indent="-228600">
              <a:defRPr u="sng">
                <a:solidFill>
                  <a:schemeClr val="tx1"/>
                </a:solidFill>
                <a:latin typeface="Arial" panose="020B0604020202020204" pitchFamily="34" charset="0"/>
              </a:defRPr>
            </a:lvl3pPr>
            <a:lvl4pPr marL="1600200" indent="-228600">
              <a:defRPr u="sng">
                <a:solidFill>
                  <a:schemeClr val="tx1"/>
                </a:solidFill>
                <a:latin typeface="Arial" panose="020B0604020202020204" pitchFamily="34" charset="0"/>
              </a:defRPr>
            </a:lvl4pPr>
            <a:lvl5pPr marL="2057400" indent="-22860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endParaRPr lang="fr-FR" altLang="fr-FR" u="none"/>
          </a:p>
        </p:txBody>
      </p:sp>
    </p:spTree>
    <p:extLst>
      <p:ext uri="{BB962C8B-B14F-4D97-AF65-F5344CB8AC3E}">
        <p14:creationId xmlns:p14="http://schemas.microsoft.com/office/powerpoint/2010/main" val="8335888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CH"/>
          </a:p>
        </p:txBody>
      </p:sp>
      <p:sp>
        <p:nvSpPr>
          <p:cNvPr id="4" name="Espace réservé du numéro de diapositive 3"/>
          <p:cNvSpPr>
            <a:spLocks noGrp="1"/>
          </p:cNvSpPr>
          <p:nvPr>
            <p:ph type="sldNum" sz="quarter" idx="5"/>
          </p:nvPr>
        </p:nvSpPr>
        <p:spPr/>
        <p:txBody>
          <a:bodyPr/>
          <a:lstStyle/>
          <a:p>
            <a:pPr>
              <a:defRPr/>
            </a:pPr>
            <a:fld id="{53706892-9381-42A0-AD23-E508489C1D0D}" type="slidenum">
              <a:rPr lang="fr-CH" smtClean="0"/>
              <a:pPr>
                <a:defRPr/>
              </a:pPr>
              <a:t>11</a:t>
            </a:fld>
            <a:endParaRPr lang="fr-CH"/>
          </a:p>
        </p:txBody>
      </p:sp>
      <p:sp>
        <p:nvSpPr>
          <p:cNvPr id="5" name="Espace réservé du pied de page 4"/>
          <p:cNvSpPr>
            <a:spLocks noGrp="1"/>
          </p:cNvSpPr>
          <p:nvPr>
            <p:ph type="ftr" sz="quarter" idx="10"/>
          </p:nvPr>
        </p:nvSpPr>
        <p:spPr/>
        <p:txBody>
          <a:bodyPr/>
          <a:lstStyle/>
          <a:p>
            <a:pPr>
              <a:defRPr/>
            </a:pPr>
            <a:endParaRPr lang="fr-CH"/>
          </a:p>
        </p:txBody>
      </p:sp>
    </p:spTree>
    <p:extLst>
      <p:ext uri="{BB962C8B-B14F-4D97-AF65-F5344CB8AC3E}">
        <p14:creationId xmlns:p14="http://schemas.microsoft.com/office/powerpoint/2010/main" val="9061596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CH"/>
              <a:t>L’auteur</a:t>
            </a:r>
            <a:r>
              <a:rPr lang="fr-CH" baseline="0"/>
              <a:t> d’un site internet peut être mentionné sous la rubrique « à propos » , Contact. Les </a:t>
            </a:r>
            <a:r>
              <a:rPr lang="fr-CH" baseline="0" err="1"/>
              <a:t>critéres</a:t>
            </a:r>
            <a:r>
              <a:rPr lang="fr-CH" baseline="0"/>
              <a:t> sont valables aussi pour les documents imprimés.</a:t>
            </a:r>
          </a:p>
          <a:p>
            <a:r>
              <a:rPr lang="fr-CH" baseline="0"/>
              <a:t>Pour se faire une idée, d’un ouvrage, on peut utiliser Google books.</a:t>
            </a:r>
            <a:endParaRPr lang="fr-CH"/>
          </a:p>
        </p:txBody>
      </p:sp>
      <p:sp>
        <p:nvSpPr>
          <p:cNvPr id="4" name="Espace réservé du numéro de diapositive 3"/>
          <p:cNvSpPr>
            <a:spLocks noGrp="1"/>
          </p:cNvSpPr>
          <p:nvPr>
            <p:ph type="sldNum" sz="quarter" idx="5"/>
          </p:nvPr>
        </p:nvSpPr>
        <p:spPr/>
        <p:txBody>
          <a:bodyPr/>
          <a:lstStyle/>
          <a:p>
            <a:pPr>
              <a:defRPr/>
            </a:pPr>
            <a:fld id="{53706892-9381-42A0-AD23-E508489C1D0D}" type="slidenum">
              <a:rPr lang="fr-CH" smtClean="0"/>
              <a:pPr>
                <a:defRPr/>
              </a:pPr>
              <a:t>12</a:t>
            </a:fld>
            <a:endParaRPr lang="fr-CH"/>
          </a:p>
        </p:txBody>
      </p:sp>
      <p:sp>
        <p:nvSpPr>
          <p:cNvPr id="5" name="Espace réservé du pied de page 4"/>
          <p:cNvSpPr>
            <a:spLocks noGrp="1"/>
          </p:cNvSpPr>
          <p:nvPr>
            <p:ph type="ftr" sz="quarter" idx="10"/>
          </p:nvPr>
        </p:nvSpPr>
        <p:spPr/>
        <p:txBody>
          <a:bodyPr/>
          <a:lstStyle/>
          <a:p>
            <a:pPr>
              <a:defRPr/>
            </a:pPr>
            <a:endParaRPr lang="fr-CH"/>
          </a:p>
        </p:txBody>
      </p:sp>
    </p:spTree>
    <p:extLst>
      <p:ext uri="{BB962C8B-B14F-4D97-AF65-F5344CB8AC3E}">
        <p14:creationId xmlns:p14="http://schemas.microsoft.com/office/powerpoint/2010/main" val="22216799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CH" baseline="0"/>
              <a:t>Garder traces des documents trouvés sur le Net, astuce en sauvegardant le résultat comme PDF.</a:t>
            </a:r>
            <a:endParaRPr lang="fr-CH"/>
          </a:p>
        </p:txBody>
      </p:sp>
      <p:sp>
        <p:nvSpPr>
          <p:cNvPr id="4" name="Espace réservé du numéro de diapositive 3"/>
          <p:cNvSpPr>
            <a:spLocks noGrp="1"/>
          </p:cNvSpPr>
          <p:nvPr>
            <p:ph type="sldNum" sz="quarter" idx="5"/>
          </p:nvPr>
        </p:nvSpPr>
        <p:spPr/>
        <p:txBody>
          <a:bodyPr/>
          <a:lstStyle/>
          <a:p>
            <a:pPr>
              <a:defRPr/>
            </a:pPr>
            <a:fld id="{53706892-9381-42A0-AD23-E508489C1D0D}" type="slidenum">
              <a:rPr lang="fr-CH" smtClean="0"/>
              <a:pPr>
                <a:defRPr/>
              </a:pPr>
              <a:t>13</a:t>
            </a:fld>
            <a:endParaRPr lang="fr-CH"/>
          </a:p>
        </p:txBody>
      </p:sp>
      <p:sp>
        <p:nvSpPr>
          <p:cNvPr id="5" name="Espace réservé du pied de page 4"/>
          <p:cNvSpPr>
            <a:spLocks noGrp="1"/>
          </p:cNvSpPr>
          <p:nvPr>
            <p:ph type="ftr" sz="quarter" idx="10"/>
          </p:nvPr>
        </p:nvSpPr>
        <p:spPr/>
        <p:txBody>
          <a:bodyPr/>
          <a:lstStyle/>
          <a:p>
            <a:pPr>
              <a:defRPr/>
            </a:pPr>
            <a:endParaRPr lang="fr-CH"/>
          </a:p>
        </p:txBody>
      </p:sp>
    </p:spTree>
    <p:extLst>
      <p:ext uri="{BB962C8B-B14F-4D97-AF65-F5344CB8AC3E}">
        <p14:creationId xmlns:p14="http://schemas.microsoft.com/office/powerpoint/2010/main" val="17190194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CH"/>
              <a:t>Il</a:t>
            </a:r>
            <a:r>
              <a:rPr lang="fr-CH" baseline="0"/>
              <a:t> est important dès le départ de garder les références des documents que vous consultez pour la bibliographie (plagiat, honnêteté intellectuelle). Les catalogues des bibliothèques sont une aide. Pour comment citer de manière correcte, je vous prie de vous référer au Guide cantonal et à vos professeurs.</a:t>
            </a:r>
          </a:p>
          <a:p>
            <a:endParaRPr lang="fr-CH"/>
          </a:p>
        </p:txBody>
      </p:sp>
      <p:sp>
        <p:nvSpPr>
          <p:cNvPr id="4" name="Espace réservé du numéro de diapositive 3"/>
          <p:cNvSpPr>
            <a:spLocks noGrp="1"/>
          </p:cNvSpPr>
          <p:nvPr>
            <p:ph type="sldNum" sz="quarter" idx="5"/>
          </p:nvPr>
        </p:nvSpPr>
        <p:spPr/>
        <p:txBody>
          <a:bodyPr/>
          <a:lstStyle/>
          <a:p>
            <a:pPr>
              <a:defRPr/>
            </a:pPr>
            <a:fld id="{53706892-9381-42A0-AD23-E508489C1D0D}" type="slidenum">
              <a:rPr lang="fr-CH" smtClean="0"/>
              <a:pPr>
                <a:defRPr/>
              </a:pPr>
              <a:t>14</a:t>
            </a:fld>
            <a:endParaRPr lang="fr-CH"/>
          </a:p>
        </p:txBody>
      </p:sp>
      <p:sp>
        <p:nvSpPr>
          <p:cNvPr id="5" name="Espace réservé du pied de page 4"/>
          <p:cNvSpPr>
            <a:spLocks noGrp="1"/>
          </p:cNvSpPr>
          <p:nvPr>
            <p:ph type="ftr" sz="quarter" idx="10"/>
          </p:nvPr>
        </p:nvSpPr>
        <p:spPr/>
        <p:txBody>
          <a:bodyPr/>
          <a:lstStyle/>
          <a:p>
            <a:pPr>
              <a:defRPr/>
            </a:pPr>
            <a:endParaRPr lang="fr-CH"/>
          </a:p>
        </p:txBody>
      </p:sp>
    </p:spTree>
    <p:extLst>
      <p:ext uri="{BB962C8B-B14F-4D97-AF65-F5344CB8AC3E}">
        <p14:creationId xmlns:p14="http://schemas.microsoft.com/office/powerpoint/2010/main" val="42140514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CH" baseline="0"/>
              <a:t>Les catalogues des bibliothèques fournissent les informations dont vous avez besoin pour votre bibliographie.</a:t>
            </a:r>
            <a:endParaRPr lang="fr-CH"/>
          </a:p>
        </p:txBody>
      </p:sp>
      <p:sp>
        <p:nvSpPr>
          <p:cNvPr id="4" name="Espace réservé du numéro de diapositive 3"/>
          <p:cNvSpPr>
            <a:spLocks noGrp="1"/>
          </p:cNvSpPr>
          <p:nvPr>
            <p:ph type="sldNum" sz="quarter" idx="5"/>
          </p:nvPr>
        </p:nvSpPr>
        <p:spPr/>
        <p:txBody>
          <a:bodyPr/>
          <a:lstStyle/>
          <a:p>
            <a:pPr>
              <a:defRPr/>
            </a:pPr>
            <a:fld id="{53706892-9381-42A0-AD23-E508489C1D0D}" type="slidenum">
              <a:rPr lang="fr-CH" smtClean="0"/>
              <a:pPr>
                <a:defRPr/>
              </a:pPr>
              <a:t>15</a:t>
            </a:fld>
            <a:endParaRPr lang="fr-CH"/>
          </a:p>
        </p:txBody>
      </p:sp>
      <p:sp>
        <p:nvSpPr>
          <p:cNvPr id="5" name="Espace réservé du pied de page 4"/>
          <p:cNvSpPr>
            <a:spLocks noGrp="1"/>
          </p:cNvSpPr>
          <p:nvPr>
            <p:ph type="ftr" sz="quarter" idx="10"/>
          </p:nvPr>
        </p:nvSpPr>
        <p:spPr/>
        <p:txBody>
          <a:bodyPr/>
          <a:lstStyle/>
          <a:p>
            <a:pPr>
              <a:defRPr/>
            </a:pPr>
            <a:endParaRPr lang="fr-CH"/>
          </a:p>
        </p:txBody>
      </p:sp>
    </p:spTree>
    <p:extLst>
      <p:ext uri="{BB962C8B-B14F-4D97-AF65-F5344CB8AC3E}">
        <p14:creationId xmlns:p14="http://schemas.microsoft.com/office/powerpoint/2010/main" val="35713278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CH" baseline="0"/>
              <a:t>Les catalogues des bibliothèques fournissent les informations dont vous avez besoin pour votre bibliographie.</a:t>
            </a:r>
            <a:endParaRPr lang="fr-CH"/>
          </a:p>
        </p:txBody>
      </p:sp>
      <p:sp>
        <p:nvSpPr>
          <p:cNvPr id="4" name="Espace réservé du numéro de diapositive 3"/>
          <p:cNvSpPr>
            <a:spLocks noGrp="1"/>
          </p:cNvSpPr>
          <p:nvPr>
            <p:ph type="sldNum" sz="quarter" idx="5"/>
          </p:nvPr>
        </p:nvSpPr>
        <p:spPr/>
        <p:txBody>
          <a:bodyPr/>
          <a:lstStyle/>
          <a:p>
            <a:pPr>
              <a:defRPr/>
            </a:pPr>
            <a:fld id="{53706892-9381-42A0-AD23-E508489C1D0D}" type="slidenum">
              <a:rPr lang="fr-CH" smtClean="0"/>
              <a:pPr>
                <a:defRPr/>
              </a:pPr>
              <a:t>16</a:t>
            </a:fld>
            <a:endParaRPr lang="fr-CH"/>
          </a:p>
        </p:txBody>
      </p:sp>
      <p:sp>
        <p:nvSpPr>
          <p:cNvPr id="5" name="Espace réservé du pied de page 4"/>
          <p:cNvSpPr>
            <a:spLocks noGrp="1"/>
          </p:cNvSpPr>
          <p:nvPr>
            <p:ph type="ftr" sz="quarter" idx="10"/>
          </p:nvPr>
        </p:nvSpPr>
        <p:spPr/>
        <p:txBody>
          <a:bodyPr/>
          <a:lstStyle/>
          <a:p>
            <a:pPr>
              <a:defRPr/>
            </a:pPr>
            <a:endParaRPr lang="fr-CH"/>
          </a:p>
        </p:txBody>
      </p:sp>
    </p:spTree>
    <p:extLst>
      <p:ext uri="{BB962C8B-B14F-4D97-AF65-F5344CB8AC3E}">
        <p14:creationId xmlns:p14="http://schemas.microsoft.com/office/powerpoint/2010/main" val="1929889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CH" baseline="0"/>
              <a:t>Les catalogues des bibliothèques fournissent les informations dont vous avez besoin pour votre bibliographie.</a:t>
            </a:r>
            <a:endParaRPr lang="fr-CH"/>
          </a:p>
        </p:txBody>
      </p:sp>
      <p:sp>
        <p:nvSpPr>
          <p:cNvPr id="4" name="Espace réservé du numéro de diapositive 3"/>
          <p:cNvSpPr>
            <a:spLocks noGrp="1"/>
          </p:cNvSpPr>
          <p:nvPr>
            <p:ph type="sldNum" sz="quarter" idx="5"/>
          </p:nvPr>
        </p:nvSpPr>
        <p:spPr/>
        <p:txBody>
          <a:bodyPr/>
          <a:lstStyle/>
          <a:p>
            <a:pPr>
              <a:defRPr/>
            </a:pPr>
            <a:fld id="{53706892-9381-42A0-AD23-E508489C1D0D}" type="slidenum">
              <a:rPr lang="fr-CH" smtClean="0"/>
              <a:pPr>
                <a:defRPr/>
              </a:pPr>
              <a:t>17</a:t>
            </a:fld>
            <a:endParaRPr lang="fr-CH"/>
          </a:p>
        </p:txBody>
      </p:sp>
      <p:sp>
        <p:nvSpPr>
          <p:cNvPr id="5" name="Espace réservé du pied de page 4"/>
          <p:cNvSpPr>
            <a:spLocks noGrp="1"/>
          </p:cNvSpPr>
          <p:nvPr>
            <p:ph type="ftr" sz="quarter" idx="10"/>
          </p:nvPr>
        </p:nvSpPr>
        <p:spPr/>
        <p:txBody>
          <a:bodyPr/>
          <a:lstStyle/>
          <a:p>
            <a:pPr>
              <a:defRPr/>
            </a:pPr>
            <a:endParaRPr lang="fr-CH"/>
          </a:p>
        </p:txBody>
      </p:sp>
    </p:spTree>
    <p:extLst>
      <p:ext uri="{BB962C8B-B14F-4D97-AF65-F5344CB8AC3E}">
        <p14:creationId xmlns:p14="http://schemas.microsoft.com/office/powerpoint/2010/main" val="2984877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A9D10FD-FCDC-434D-9681-A8BBD98EFA19}" type="slidenum">
              <a:rPr lang="en-US" altLang="fr-FR" sz="1300" smtClean="0"/>
              <a:pPr>
                <a:spcBef>
                  <a:spcPct val="0"/>
                </a:spcBef>
              </a:pPr>
              <a:t>2</a:t>
            </a:fld>
            <a:endParaRPr lang="en-US" altLang="fr-FR" sz="130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r>
              <a:rPr lang="de-CH" altLang="fr-FR" noProof="0" err="1">
                <a:latin typeface="Arial" panose="020B0604020202020204" pitchFamily="34" charset="0"/>
              </a:rPr>
              <a:t>Lors</a:t>
            </a:r>
            <a:r>
              <a:rPr lang="de-CH" altLang="fr-FR" baseline="0" noProof="0">
                <a:latin typeface="Arial" panose="020B0604020202020204" pitchFamily="34" charset="0"/>
              </a:rPr>
              <a:t> de </a:t>
            </a:r>
            <a:r>
              <a:rPr lang="de-CH" altLang="fr-FR" baseline="0" noProof="0" err="1">
                <a:latin typeface="Arial" panose="020B0604020202020204" pitchFamily="34" charset="0"/>
              </a:rPr>
              <a:t>cette</a:t>
            </a:r>
            <a:r>
              <a:rPr lang="de-CH" altLang="fr-FR" baseline="0" noProof="0">
                <a:latin typeface="Arial" panose="020B0604020202020204" pitchFamily="34" charset="0"/>
              </a:rPr>
              <a:t> </a:t>
            </a:r>
            <a:r>
              <a:rPr lang="de-CH" altLang="fr-FR" baseline="0" noProof="0" err="1">
                <a:latin typeface="Arial" panose="020B0604020202020204" pitchFamily="34" charset="0"/>
              </a:rPr>
              <a:t>formation</a:t>
            </a:r>
            <a:r>
              <a:rPr lang="de-CH" altLang="fr-FR" baseline="0" noProof="0">
                <a:latin typeface="Arial" panose="020B0604020202020204" pitchFamily="34" charset="0"/>
              </a:rPr>
              <a:t>, </a:t>
            </a:r>
            <a:r>
              <a:rPr lang="de-CH" altLang="fr-FR" baseline="0" noProof="0" err="1">
                <a:latin typeface="Arial" panose="020B0604020202020204" pitchFamily="34" charset="0"/>
              </a:rPr>
              <a:t>nous</a:t>
            </a:r>
            <a:r>
              <a:rPr lang="de-CH" altLang="fr-FR" baseline="0" noProof="0">
                <a:latin typeface="Arial" panose="020B0604020202020204" pitchFamily="34" charset="0"/>
              </a:rPr>
              <a:t> allons </a:t>
            </a:r>
            <a:r>
              <a:rPr lang="de-CH" altLang="fr-FR" baseline="0" noProof="0" err="1">
                <a:latin typeface="Arial" panose="020B0604020202020204" pitchFamily="34" charset="0"/>
              </a:rPr>
              <a:t>aborder</a:t>
            </a:r>
            <a:r>
              <a:rPr lang="de-CH" altLang="fr-FR" baseline="0" noProof="0">
                <a:latin typeface="Arial" panose="020B0604020202020204" pitchFamily="34" charset="0"/>
              </a:rPr>
              <a:t> </a:t>
            </a:r>
            <a:r>
              <a:rPr lang="de-CH" altLang="fr-FR" baseline="0" noProof="0" err="1">
                <a:latin typeface="Arial" panose="020B0604020202020204" pitchFamily="34" charset="0"/>
              </a:rPr>
              <a:t>trois</a:t>
            </a:r>
            <a:r>
              <a:rPr lang="de-CH" altLang="fr-FR" baseline="0" noProof="0">
                <a:latin typeface="Arial" panose="020B0604020202020204" pitchFamily="34" charset="0"/>
              </a:rPr>
              <a:t> </a:t>
            </a:r>
            <a:r>
              <a:rPr lang="de-CH" altLang="fr-FR" baseline="0" noProof="0" err="1">
                <a:latin typeface="Arial" panose="020B0604020202020204" pitchFamily="34" charset="0"/>
              </a:rPr>
              <a:t>aspects</a:t>
            </a:r>
            <a:r>
              <a:rPr lang="de-CH" altLang="fr-FR" baseline="0" noProof="0">
                <a:latin typeface="Arial" panose="020B0604020202020204" pitchFamily="34" charset="0"/>
              </a:rPr>
              <a:t> </a:t>
            </a:r>
            <a:r>
              <a:rPr lang="de-CH" altLang="fr-FR" baseline="0" noProof="0" err="1">
                <a:latin typeface="Arial" panose="020B0604020202020204" pitchFamily="34" charset="0"/>
              </a:rPr>
              <a:t>que</a:t>
            </a:r>
            <a:r>
              <a:rPr lang="de-CH" altLang="fr-FR" baseline="0" noProof="0">
                <a:latin typeface="Arial" panose="020B0604020202020204" pitchFamily="34" charset="0"/>
              </a:rPr>
              <a:t> </a:t>
            </a:r>
            <a:r>
              <a:rPr lang="de-CH" altLang="fr-FR" baseline="0" noProof="0" err="1">
                <a:latin typeface="Arial" panose="020B0604020202020204" pitchFamily="34" charset="0"/>
              </a:rPr>
              <a:t>correspondent</a:t>
            </a:r>
            <a:r>
              <a:rPr lang="de-CH" altLang="fr-FR" baseline="0" noProof="0">
                <a:latin typeface="Arial" panose="020B0604020202020204" pitchFamily="34" charset="0"/>
              </a:rPr>
              <a:t> </a:t>
            </a:r>
            <a:r>
              <a:rPr lang="de-CH" altLang="fr-FR" baseline="0" noProof="0" err="1">
                <a:latin typeface="Arial" panose="020B0604020202020204" pitchFamily="34" charset="0"/>
              </a:rPr>
              <a:t>aux</a:t>
            </a:r>
            <a:r>
              <a:rPr lang="de-CH" altLang="fr-FR" baseline="0" noProof="0">
                <a:latin typeface="Arial" panose="020B0604020202020204" pitchFamily="34" charset="0"/>
              </a:rPr>
              <a:t> </a:t>
            </a:r>
            <a:r>
              <a:rPr lang="de-CH" altLang="fr-FR" baseline="0" noProof="0" err="1">
                <a:latin typeface="Arial" panose="020B0604020202020204" pitchFamily="34" charset="0"/>
              </a:rPr>
              <a:t>différentes</a:t>
            </a:r>
            <a:r>
              <a:rPr lang="de-CH" altLang="fr-FR" baseline="0" noProof="0">
                <a:latin typeface="Arial" panose="020B0604020202020204" pitchFamily="34" charset="0"/>
              </a:rPr>
              <a:t> </a:t>
            </a:r>
            <a:r>
              <a:rPr lang="de-CH" altLang="fr-FR" baseline="0" noProof="0" err="1">
                <a:latin typeface="Arial" panose="020B0604020202020204" pitchFamily="34" charset="0"/>
              </a:rPr>
              <a:t>étapes</a:t>
            </a:r>
            <a:r>
              <a:rPr lang="de-CH" altLang="fr-FR" baseline="0" noProof="0">
                <a:latin typeface="Arial" panose="020B0604020202020204" pitchFamily="34" charset="0"/>
              </a:rPr>
              <a:t> du </a:t>
            </a:r>
            <a:r>
              <a:rPr lang="de-CH" altLang="fr-FR" baseline="0" noProof="0" err="1">
                <a:latin typeface="Arial" panose="020B0604020202020204" pitchFamily="34" charset="0"/>
              </a:rPr>
              <a:t>processus</a:t>
            </a:r>
            <a:r>
              <a:rPr lang="de-CH" altLang="fr-FR" baseline="0" noProof="0">
                <a:latin typeface="Arial" panose="020B0604020202020204" pitchFamily="34" charset="0"/>
              </a:rPr>
              <a:t> de la </a:t>
            </a:r>
            <a:r>
              <a:rPr lang="de-CH" altLang="fr-FR" baseline="0" noProof="0" err="1">
                <a:latin typeface="Arial" panose="020B0604020202020204" pitchFamily="34" charset="0"/>
              </a:rPr>
              <a:t>recherche</a:t>
            </a:r>
            <a:r>
              <a:rPr lang="de-CH" altLang="fr-FR" baseline="0" noProof="0">
                <a:latin typeface="Arial" panose="020B0604020202020204" pitchFamily="34" charset="0"/>
              </a:rPr>
              <a:t> </a:t>
            </a:r>
            <a:r>
              <a:rPr lang="de-CH" altLang="fr-FR" baseline="0" noProof="0" err="1">
                <a:latin typeface="Arial" panose="020B0604020202020204" pitchFamily="34" charset="0"/>
              </a:rPr>
              <a:t>d’information</a:t>
            </a:r>
            <a:r>
              <a:rPr lang="de-CH" altLang="fr-FR" baseline="0" noProof="0">
                <a:latin typeface="Arial" panose="020B0604020202020204" pitchFamily="34" charset="0"/>
              </a:rPr>
              <a:t>: </a:t>
            </a:r>
          </a:p>
          <a:p>
            <a:pPr marL="171450" indent="-171450">
              <a:buFontTx/>
              <a:buChar char="-"/>
            </a:pPr>
            <a:r>
              <a:rPr lang="fr-CH"/>
              <a:t>Je vous propose une partie théorique par rapport aux différentes étapes de la recherche d’information, avec un accent sur la recherche d’information (compétences professionnelles). Cette partie durera 20 min.</a:t>
            </a:r>
          </a:p>
          <a:p>
            <a:endParaRPr lang="fr-CH"/>
          </a:p>
          <a:p>
            <a:endParaRPr lang="fr-CH"/>
          </a:p>
          <a:p>
            <a:pPr eaLnBrk="1" hangingPunct="1"/>
            <a:endParaRPr lang="de-CH" altLang="fr-FR" noProof="0">
              <a:latin typeface="Arial" panose="020B0604020202020204" pitchFamily="34" charset="0"/>
            </a:endParaRPr>
          </a:p>
        </p:txBody>
      </p:sp>
      <p:sp>
        <p:nvSpPr>
          <p:cNvPr id="9221" name="Kopfzeilenplatzhalter 1"/>
          <p:cNvSpPr>
            <a:spLocks noGrp="1"/>
          </p:cNvSpPr>
          <p:nvPr>
            <p:ph type="hdr" sz="quarter"/>
          </p:nvPr>
        </p:nvSpPr>
        <p:spPr>
          <a:noFill/>
        </p:spPr>
        <p:txBody>
          <a:bodyPr/>
          <a:lstStyle>
            <a:lvl1pPr>
              <a:defRPr u="sng">
                <a:solidFill>
                  <a:schemeClr val="tx1"/>
                </a:solidFill>
                <a:latin typeface="Arial" panose="020B0604020202020204" pitchFamily="34" charset="0"/>
              </a:defRPr>
            </a:lvl1pPr>
            <a:lvl2pPr marL="742950" indent="-285750">
              <a:defRPr u="sng">
                <a:solidFill>
                  <a:schemeClr val="tx1"/>
                </a:solidFill>
                <a:latin typeface="Arial" panose="020B0604020202020204" pitchFamily="34" charset="0"/>
              </a:defRPr>
            </a:lvl2pPr>
            <a:lvl3pPr marL="1143000" indent="-228600">
              <a:defRPr u="sng">
                <a:solidFill>
                  <a:schemeClr val="tx1"/>
                </a:solidFill>
                <a:latin typeface="Arial" panose="020B0604020202020204" pitchFamily="34" charset="0"/>
              </a:defRPr>
            </a:lvl3pPr>
            <a:lvl4pPr marL="1600200" indent="-228600">
              <a:defRPr u="sng">
                <a:solidFill>
                  <a:schemeClr val="tx1"/>
                </a:solidFill>
                <a:latin typeface="Arial" panose="020B0604020202020204" pitchFamily="34" charset="0"/>
              </a:defRPr>
            </a:lvl4pPr>
            <a:lvl5pPr marL="2057400" indent="-22860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endParaRPr lang="fr-FR" altLang="fr-FR" u="non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AB109C7-8C85-49FA-9123-3F8D188CE137}" type="slidenum">
              <a:rPr lang="en-US" altLang="fr-FR" sz="1300" smtClean="0"/>
              <a:pPr>
                <a:spcBef>
                  <a:spcPct val="0"/>
                </a:spcBef>
              </a:pPr>
              <a:t>3</a:t>
            </a:fld>
            <a:endParaRPr lang="en-US" altLang="fr-FR" sz="130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fr-CH" dirty="0"/>
              <a:t>Cette première étape importante, elle permet de préciser quelles sont les informations dont vous avez besoin.</a:t>
            </a:r>
          </a:p>
          <a:p>
            <a:pPr fontAlgn="base">
              <a:spcBef>
                <a:spcPct val="30000"/>
              </a:spcBef>
              <a:spcAft>
                <a:spcPct val="0"/>
              </a:spcAft>
              <a:defRPr/>
            </a:pPr>
            <a:r>
              <a:rPr lang="fr-CH" dirty="0">
                <a:solidFill>
                  <a:srgbClr val="FF0000"/>
                </a:solidFill>
              </a:rPr>
              <a:t>Voir si remplacer par Feuille de travail – Cerner son sujet de </a:t>
            </a:r>
            <a:r>
              <a:rPr lang="fr-CH" dirty="0" err="1">
                <a:solidFill>
                  <a:srgbClr val="FF0000"/>
                </a:solidFill>
              </a:rPr>
              <a:t>Infosphère</a:t>
            </a:r>
            <a:r>
              <a:rPr lang="fr-CH" dirty="0">
                <a:solidFill>
                  <a:srgbClr val="FF0000"/>
                </a:solidFill>
              </a:rPr>
              <a:t> de UQAM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fr-CH" dirty="0"/>
          </a:p>
          <a:p>
            <a:pPr eaLnBrk="1" hangingPunct="1"/>
            <a:endParaRPr lang="de-CH" altLang="fr-FR" b="0" baseline="0" dirty="0">
              <a:latin typeface="Arial" panose="020B0604020202020204" pitchFamily="34" charset="0"/>
            </a:endParaRPr>
          </a:p>
        </p:txBody>
      </p:sp>
      <p:sp>
        <p:nvSpPr>
          <p:cNvPr id="13317" name="Kopfzeilenplatzhalter 1"/>
          <p:cNvSpPr>
            <a:spLocks noGrp="1"/>
          </p:cNvSpPr>
          <p:nvPr>
            <p:ph type="hdr" sz="quarter"/>
          </p:nvPr>
        </p:nvSpPr>
        <p:spPr>
          <a:noFill/>
        </p:spPr>
        <p:txBody>
          <a:bodyPr/>
          <a:lstStyle>
            <a:lvl1pPr>
              <a:defRPr u="sng">
                <a:solidFill>
                  <a:schemeClr val="tx1"/>
                </a:solidFill>
                <a:latin typeface="Arial" panose="020B0604020202020204" pitchFamily="34" charset="0"/>
              </a:defRPr>
            </a:lvl1pPr>
            <a:lvl2pPr marL="742950" indent="-285750">
              <a:defRPr u="sng">
                <a:solidFill>
                  <a:schemeClr val="tx1"/>
                </a:solidFill>
                <a:latin typeface="Arial" panose="020B0604020202020204" pitchFamily="34" charset="0"/>
              </a:defRPr>
            </a:lvl2pPr>
            <a:lvl3pPr marL="1143000" indent="-228600">
              <a:defRPr u="sng">
                <a:solidFill>
                  <a:schemeClr val="tx1"/>
                </a:solidFill>
                <a:latin typeface="Arial" panose="020B0604020202020204" pitchFamily="34" charset="0"/>
              </a:defRPr>
            </a:lvl3pPr>
            <a:lvl4pPr marL="1600200" indent="-228600">
              <a:defRPr u="sng">
                <a:solidFill>
                  <a:schemeClr val="tx1"/>
                </a:solidFill>
                <a:latin typeface="Arial" panose="020B0604020202020204" pitchFamily="34" charset="0"/>
              </a:defRPr>
            </a:lvl4pPr>
            <a:lvl5pPr marL="2057400" indent="-22860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endParaRPr lang="fr-FR" altLang="fr-FR" u="non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97E9323-0140-4C81-A621-FC4BBCD1A8EE}" type="slidenum">
              <a:rPr lang="en-US" altLang="fr-FR" sz="1300" smtClean="0"/>
              <a:pPr>
                <a:spcBef>
                  <a:spcPct val="0"/>
                </a:spcBef>
              </a:pPr>
              <a:t>4</a:t>
            </a:fld>
            <a:endParaRPr lang="en-US" altLang="fr-FR" sz="130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spcBef>
                <a:spcPct val="0"/>
              </a:spcBef>
            </a:pPr>
            <a:r>
              <a:rPr lang="fr-CH" dirty="0"/>
              <a:t>Parler ici de stratégie de recherche =&gt; voir sous </a:t>
            </a:r>
            <a:r>
              <a:rPr lang="fr-CH" dirty="0">
                <a:hlinkClick r:id="rId3"/>
              </a:rPr>
              <a:t>Établir sa stratégie de recherche | </a:t>
            </a:r>
            <a:r>
              <a:rPr lang="fr-CH" dirty="0" err="1">
                <a:hlinkClick r:id="rId3"/>
              </a:rPr>
              <a:t>Infosphère</a:t>
            </a:r>
            <a:r>
              <a:rPr lang="fr-CH" dirty="0">
                <a:hlinkClick r:id="rId3"/>
              </a:rPr>
              <a:t> | UQAM</a:t>
            </a:r>
            <a:r>
              <a:rPr lang="fr-CH" dirty="0"/>
              <a:t> (7 étapes)</a:t>
            </a:r>
          </a:p>
          <a:p>
            <a:pPr eaLnBrk="1" hangingPunct="1">
              <a:spcBef>
                <a:spcPct val="0"/>
              </a:spcBef>
            </a:pPr>
            <a:r>
              <a:rPr lang="fr-CH" dirty="0"/>
              <a:t>Les mots-clés que vous utilisez pour vos recherches ont une influence sur le résultat.  Au fur à mesure de vos lectures, vous allez étoffer vos connaissances du domaine et votre vocabulaire.</a:t>
            </a:r>
          </a:p>
          <a:p>
            <a:pPr eaLnBrk="1" hangingPunct="1">
              <a:spcBef>
                <a:spcPct val="0"/>
              </a:spcBef>
            </a:pPr>
            <a:r>
              <a:rPr lang="fr-CH" dirty="0">
                <a:solidFill>
                  <a:srgbClr val="FF0000"/>
                </a:solidFill>
              </a:rPr>
              <a:t>Faire une autre slide?</a:t>
            </a:r>
          </a:p>
          <a:p>
            <a:pPr eaLnBrk="1" hangingPunct="1">
              <a:spcBef>
                <a:spcPct val="0"/>
              </a:spcBef>
            </a:pPr>
            <a:r>
              <a:rPr lang="fr-CH" dirty="0"/>
              <a:t>Au début de la recherche, il est utile de consulter des dictionnaires généraux ou spécialisés, des ouvrages de synthèse sur le sujet de votre TM. Je vous conseille les ouvrages des collections « Que sais-je? » ou  « Savoir suisse ». Vous trouverez ces documents à la bibliothèque française ou la Bibliothèque cantonale et universitaire (BCUF).</a:t>
            </a:r>
          </a:p>
          <a:p>
            <a:pPr eaLnBrk="1" hangingPunct="1">
              <a:spcBef>
                <a:spcPct val="0"/>
              </a:spcBef>
            </a:pPr>
            <a:r>
              <a:rPr lang="fr-CH" dirty="0"/>
              <a:t>Petit rappel</a:t>
            </a:r>
          </a:p>
          <a:p>
            <a:pPr eaLnBrk="1" hangingPunct="1">
              <a:spcBef>
                <a:spcPct val="0"/>
              </a:spcBef>
              <a:buFontTx/>
              <a:buChar char="-"/>
            </a:pPr>
            <a:r>
              <a:rPr lang="fr-CH" b="1" dirty="0" err="1"/>
              <a:t>Encyclopedia</a:t>
            </a:r>
            <a:r>
              <a:rPr lang="fr-CH" b="1" dirty="0"/>
              <a:t> </a:t>
            </a:r>
            <a:r>
              <a:rPr lang="fr-CH" b="1" dirty="0" err="1"/>
              <a:t>Universalis</a:t>
            </a:r>
            <a:r>
              <a:rPr lang="fr-CH" b="1" dirty="0"/>
              <a:t> </a:t>
            </a:r>
            <a:r>
              <a:rPr lang="fr-CH" dirty="0"/>
              <a:t>est une encyclopédie de langue française, rédigée par des experts. La version papier est en bibliothèque. (Accès pour les collégiens en ligne, utiliser le lien sur le site du Collège/Liens externes/Ressources pédagogiques.</a:t>
            </a:r>
          </a:p>
          <a:p>
            <a:pPr eaLnBrk="1" hangingPunct="1">
              <a:spcBef>
                <a:spcPct val="0"/>
              </a:spcBef>
              <a:buFontTx/>
              <a:buChar char="-"/>
            </a:pPr>
            <a:r>
              <a:rPr lang="fr-CH" dirty="0"/>
              <a:t>Wikipédia est aussi une encyclopédie, mais la qualité des articles peut varier. Il faut consulter d’autres sources.</a:t>
            </a:r>
          </a:p>
          <a:p>
            <a:pPr eaLnBrk="1" hangingPunct="1"/>
            <a:endParaRPr lang="en-US" altLang="fr-FR" i="1" dirty="0">
              <a:latin typeface="Arial" panose="020B0604020202020204" pitchFamily="34" charset="0"/>
            </a:endParaRPr>
          </a:p>
        </p:txBody>
      </p:sp>
      <p:sp>
        <p:nvSpPr>
          <p:cNvPr id="15365" name="Kopfzeilenplatzhalter 1"/>
          <p:cNvSpPr>
            <a:spLocks noGrp="1"/>
          </p:cNvSpPr>
          <p:nvPr>
            <p:ph type="hdr" sz="quarter"/>
          </p:nvPr>
        </p:nvSpPr>
        <p:spPr>
          <a:noFill/>
        </p:spPr>
        <p:txBody>
          <a:bodyPr/>
          <a:lstStyle>
            <a:lvl1pPr>
              <a:defRPr u="sng">
                <a:solidFill>
                  <a:schemeClr val="tx1"/>
                </a:solidFill>
                <a:latin typeface="Arial" panose="020B0604020202020204" pitchFamily="34" charset="0"/>
              </a:defRPr>
            </a:lvl1pPr>
            <a:lvl2pPr marL="742950" indent="-285750">
              <a:defRPr u="sng">
                <a:solidFill>
                  <a:schemeClr val="tx1"/>
                </a:solidFill>
                <a:latin typeface="Arial" panose="020B0604020202020204" pitchFamily="34" charset="0"/>
              </a:defRPr>
            </a:lvl2pPr>
            <a:lvl3pPr marL="1143000" indent="-228600">
              <a:defRPr u="sng">
                <a:solidFill>
                  <a:schemeClr val="tx1"/>
                </a:solidFill>
                <a:latin typeface="Arial" panose="020B0604020202020204" pitchFamily="34" charset="0"/>
              </a:defRPr>
            </a:lvl3pPr>
            <a:lvl4pPr marL="1600200" indent="-228600">
              <a:defRPr u="sng">
                <a:solidFill>
                  <a:schemeClr val="tx1"/>
                </a:solidFill>
                <a:latin typeface="Arial" panose="020B0604020202020204" pitchFamily="34" charset="0"/>
              </a:defRPr>
            </a:lvl4pPr>
            <a:lvl5pPr marL="2057400" indent="-22860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endParaRPr lang="fr-FR" altLang="fr-FR" u="non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97E9323-0140-4C81-A621-FC4BBCD1A8EE}" type="slidenum">
              <a:rPr lang="en-US" altLang="fr-FR" sz="1300" smtClean="0"/>
              <a:pPr>
                <a:spcBef>
                  <a:spcPct val="0"/>
                </a:spcBef>
              </a:pPr>
              <a:t>5</a:t>
            </a:fld>
            <a:endParaRPr lang="en-US" altLang="fr-FR" sz="130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spcBef>
                <a:spcPct val="0"/>
              </a:spcBef>
            </a:pPr>
            <a:r>
              <a:rPr lang="fr-CH" b="1" dirty="0"/>
              <a:t>Bibliothèque du Collège</a:t>
            </a:r>
          </a:p>
          <a:p>
            <a:pPr eaLnBrk="1" hangingPunct="1">
              <a:spcBef>
                <a:spcPct val="0"/>
              </a:spcBef>
            </a:pPr>
            <a:r>
              <a:rPr lang="fr-CH" dirty="0"/>
              <a:t>documents en français,  allemand, anglais, espagnol, anglais et italien et langues anciennes: latin/grec ancien)</a:t>
            </a:r>
          </a:p>
          <a:p>
            <a:pPr eaLnBrk="1" hangingPunct="1">
              <a:spcBef>
                <a:spcPct val="0"/>
              </a:spcBef>
            </a:pPr>
            <a:r>
              <a:rPr lang="fr-CH" dirty="0"/>
              <a:t>Offre documentaire: livres, DVD, revues spécialisées, Archivage TM , ressources numériques: </a:t>
            </a:r>
            <a:r>
              <a:rPr lang="fr-CH" dirty="0" err="1"/>
              <a:t>Encyclopedia</a:t>
            </a:r>
            <a:r>
              <a:rPr lang="fr-CH" dirty="0"/>
              <a:t> </a:t>
            </a:r>
            <a:r>
              <a:rPr lang="fr-CH" dirty="0" err="1"/>
              <a:t>Universalis</a:t>
            </a:r>
            <a:r>
              <a:rPr lang="fr-CH" dirty="0"/>
              <a:t>, </a:t>
            </a:r>
            <a:r>
              <a:rPr lang="fr-CH" dirty="0" err="1"/>
              <a:t>Swissdox</a:t>
            </a:r>
            <a:r>
              <a:rPr lang="fr-CH" dirty="0"/>
              <a:t>, Europresse.</a:t>
            </a:r>
          </a:p>
          <a:p>
            <a:pPr eaLnBrk="1" hangingPunct="1">
              <a:spcBef>
                <a:spcPct val="0"/>
              </a:spcBef>
            </a:pPr>
            <a:r>
              <a:rPr lang="fr-CH" dirty="0"/>
              <a:t>Présentation</a:t>
            </a:r>
            <a:r>
              <a:rPr lang="fr-CH" baseline="0" dirty="0"/>
              <a:t> du site web de la bibliothèque</a:t>
            </a:r>
            <a:endParaRPr lang="fr-CH" dirty="0"/>
          </a:p>
          <a:p>
            <a:pPr eaLnBrk="1" hangingPunct="1">
              <a:spcBef>
                <a:spcPct val="0"/>
              </a:spcBef>
            </a:pPr>
            <a:r>
              <a:rPr lang="fr-CH" dirty="0"/>
              <a:t>Présentation</a:t>
            </a:r>
            <a:r>
              <a:rPr lang="fr-CH" baseline="0" dirty="0"/>
              <a:t> et démo du catalogue.</a:t>
            </a:r>
            <a:endParaRPr lang="fr-CH" dirty="0"/>
          </a:p>
          <a:p>
            <a:pPr eaLnBrk="1" hangingPunct="1"/>
            <a:endParaRPr lang="en-US" altLang="fr-FR" i="1" dirty="0">
              <a:latin typeface="Arial" panose="020B0604020202020204" pitchFamily="34" charset="0"/>
            </a:endParaRPr>
          </a:p>
        </p:txBody>
      </p:sp>
      <p:sp>
        <p:nvSpPr>
          <p:cNvPr id="15365" name="Kopfzeilenplatzhalter 1"/>
          <p:cNvSpPr>
            <a:spLocks noGrp="1"/>
          </p:cNvSpPr>
          <p:nvPr>
            <p:ph type="hdr" sz="quarter"/>
          </p:nvPr>
        </p:nvSpPr>
        <p:spPr>
          <a:noFill/>
        </p:spPr>
        <p:txBody>
          <a:bodyPr/>
          <a:lstStyle>
            <a:lvl1pPr>
              <a:defRPr u="sng">
                <a:solidFill>
                  <a:schemeClr val="tx1"/>
                </a:solidFill>
                <a:latin typeface="Arial" panose="020B0604020202020204" pitchFamily="34" charset="0"/>
              </a:defRPr>
            </a:lvl1pPr>
            <a:lvl2pPr marL="742950" indent="-285750">
              <a:defRPr u="sng">
                <a:solidFill>
                  <a:schemeClr val="tx1"/>
                </a:solidFill>
                <a:latin typeface="Arial" panose="020B0604020202020204" pitchFamily="34" charset="0"/>
              </a:defRPr>
            </a:lvl2pPr>
            <a:lvl3pPr marL="1143000" indent="-228600">
              <a:defRPr u="sng">
                <a:solidFill>
                  <a:schemeClr val="tx1"/>
                </a:solidFill>
                <a:latin typeface="Arial" panose="020B0604020202020204" pitchFamily="34" charset="0"/>
              </a:defRPr>
            </a:lvl3pPr>
            <a:lvl4pPr marL="1600200" indent="-228600">
              <a:defRPr u="sng">
                <a:solidFill>
                  <a:schemeClr val="tx1"/>
                </a:solidFill>
                <a:latin typeface="Arial" panose="020B0604020202020204" pitchFamily="34" charset="0"/>
              </a:defRPr>
            </a:lvl4pPr>
            <a:lvl5pPr marL="2057400" indent="-22860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endParaRPr lang="fr-FR" altLang="fr-FR" u="none"/>
          </a:p>
        </p:txBody>
      </p:sp>
    </p:spTree>
    <p:extLst>
      <p:ext uri="{BB962C8B-B14F-4D97-AF65-F5344CB8AC3E}">
        <p14:creationId xmlns:p14="http://schemas.microsoft.com/office/powerpoint/2010/main" val="27588142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CH"/>
          </a:p>
        </p:txBody>
      </p:sp>
      <p:sp>
        <p:nvSpPr>
          <p:cNvPr id="4" name="Espace réservé du numéro de diapositive 3"/>
          <p:cNvSpPr>
            <a:spLocks noGrp="1"/>
          </p:cNvSpPr>
          <p:nvPr>
            <p:ph type="sldNum" sz="quarter" idx="5"/>
          </p:nvPr>
        </p:nvSpPr>
        <p:spPr/>
        <p:txBody>
          <a:bodyPr/>
          <a:lstStyle/>
          <a:p>
            <a:pPr>
              <a:defRPr/>
            </a:pPr>
            <a:fld id="{53706892-9381-42A0-AD23-E508489C1D0D}" type="slidenum">
              <a:rPr lang="fr-CH" smtClean="0"/>
              <a:pPr>
                <a:defRPr/>
              </a:pPr>
              <a:t>6</a:t>
            </a:fld>
            <a:endParaRPr lang="fr-CH"/>
          </a:p>
        </p:txBody>
      </p:sp>
      <p:sp>
        <p:nvSpPr>
          <p:cNvPr id="5" name="Espace réservé du pied de page 4"/>
          <p:cNvSpPr>
            <a:spLocks noGrp="1"/>
          </p:cNvSpPr>
          <p:nvPr>
            <p:ph type="ftr" sz="quarter" idx="10"/>
          </p:nvPr>
        </p:nvSpPr>
        <p:spPr/>
        <p:txBody>
          <a:bodyPr/>
          <a:lstStyle/>
          <a:p>
            <a:pPr>
              <a:defRPr/>
            </a:pPr>
            <a:endParaRPr lang="fr-CH"/>
          </a:p>
        </p:txBody>
      </p:sp>
    </p:spTree>
    <p:extLst>
      <p:ext uri="{BB962C8B-B14F-4D97-AF65-F5344CB8AC3E}">
        <p14:creationId xmlns:p14="http://schemas.microsoft.com/office/powerpoint/2010/main" val="38366349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97E9323-0140-4C81-A621-FC4BBCD1A8EE}" type="slidenum">
              <a:rPr lang="en-US" altLang="fr-FR" sz="1300" smtClean="0"/>
              <a:pPr>
                <a:spcBef>
                  <a:spcPct val="0"/>
                </a:spcBef>
              </a:pPr>
              <a:t>7</a:t>
            </a:fld>
            <a:endParaRPr lang="en-US" altLang="fr-FR" sz="130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spcBef>
                <a:spcPct val="0"/>
              </a:spcBef>
            </a:pPr>
            <a:r>
              <a:rPr lang="fr-CH" dirty="0"/>
              <a:t>J’ai choisi de vous présenter en détail les bibliothèques du Collège et la Bibliothèque cantonale et universitaire de Fribourg. Vous trouverez les infos à la page 2 du documents «Pistes pour la recherche d’informations».</a:t>
            </a:r>
          </a:p>
          <a:p>
            <a:pPr eaLnBrk="1" hangingPunct="1">
              <a:spcBef>
                <a:spcPct val="0"/>
              </a:spcBef>
            </a:pPr>
            <a:endParaRPr lang="fr-CH" dirty="0"/>
          </a:p>
          <a:p>
            <a:pPr eaLnBrk="1" hangingPunct="1">
              <a:spcBef>
                <a:spcPct val="0"/>
              </a:spcBef>
            </a:pPr>
            <a:r>
              <a:rPr lang="fr-CH" b="1" dirty="0"/>
              <a:t>Bibliothèques  du Collège</a:t>
            </a:r>
          </a:p>
          <a:p>
            <a:pPr eaLnBrk="1" hangingPunct="1">
              <a:spcBef>
                <a:spcPct val="0"/>
              </a:spcBef>
            </a:pPr>
            <a:r>
              <a:rPr lang="fr-CH" dirty="0"/>
              <a:t>documents en français, anglais, esp /DS: all. Et italien)</a:t>
            </a:r>
          </a:p>
          <a:p>
            <a:pPr eaLnBrk="1" hangingPunct="1">
              <a:spcBef>
                <a:spcPct val="0"/>
              </a:spcBef>
            </a:pPr>
            <a:r>
              <a:rPr lang="fr-CH" dirty="0"/>
              <a:t>Offre documentaire: livres, DVD, revues spécialisées, TM (français, anglais, esp ,</a:t>
            </a:r>
            <a:r>
              <a:rPr lang="fr-CH" baseline="0" dirty="0"/>
              <a:t> italien, langues anciennes)</a:t>
            </a:r>
            <a:r>
              <a:rPr lang="fr-CH" dirty="0"/>
              <a:t> </a:t>
            </a:r>
          </a:p>
          <a:p>
            <a:pPr eaLnBrk="1" hangingPunct="1">
              <a:spcBef>
                <a:spcPct val="0"/>
              </a:spcBef>
            </a:pPr>
            <a:r>
              <a:rPr lang="fr-CH" dirty="0"/>
              <a:t>Présentation</a:t>
            </a:r>
            <a:r>
              <a:rPr lang="fr-CH" baseline="0" dirty="0"/>
              <a:t> du site web de la bibliothèque</a:t>
            </a:r>
            <a:endParaRPr lang="fr-CH" dirty="0"/>
          </a:p>
          <a:p>
            <a:pPr eaLnBrk="1" hangingPunct="1">
              <a:spcBef>
                <a:spcPct val="0"/>
              </a:spcBef>
            </a:pPr>
            <a:r>
              <a:rPr lang="fr-CH" dirty="0"/>
              <a:t>Présentation</a:t>
            </a:r>
            <a:r>
              <a:rPr lang="fr-CH" baseline="0" dirty="0"/>
              <a:t> et démo du catalogue.</a:t>
            </a:r>
            <a:endParaRPr lang="fr-CH" dirty="0"/>
          </a:p>
          <a:p>
            <a:pPr eaLnBrk="1" hangingPunct="1">
              <a:spcBef>
                <a:spcPct val="0"/>
              </a:spcBef>
            </a:pPr>
            <a:endParaRPr lang="fr-CH" dirty="0"/>
          </a:p>
          <a:p>
            <a:pPr eaLnBrk="1" hangingPunct="1">
              <a:spcBef>
                <a:spcPct val="0"/>
              </a:spcBef>
            </a:pPr>
            <a:r>
              <a:rPr lang="fr-CH" b="1" dirty="0"/>
              <a:t>Réseau des bibliothèques fribourgeois</a:t>
            </a:r>
          </a:p>
          <a:p>
            <a:pPr eaLnBrk="1" hangingPunct="1">
              <a:spcBef>
                <a:spcPct val="0"/>
              </a:spcBef>
            </a:pPr>
            <a:r>
              <a:rPr lang="fr-CH" b="1" dirty="0"/>
              <a:t>Offre documentaire</a:t>
            </a:r>
          </a:p>
          <a:p>
            <a:pPr eaLnBrk="1" hangingPunct="1">
              <a:spcBef>
                <a:spcPct val="0"/>
              </a:spcBef>
            </a:pPr>
            <a:r>
              <a:rPr lang="fr-CH" b="1" dirty="0"/>
              <a:t>BCUF: </a:t>
            </a:r>
            <a:r>
              <a:rPr lang="fr-CH" dirty="0"/>
              <a:t>livres, films, revues, patrimoine fribourgeois, offres de ressources électroniques (livres, revues), médiathèque</a:t>
            </a:r>
          </a:p>
          <a:p>
            <a:pPr eaLnBrk="1" hangingPunct="1">
              <a:spcBef>
                <a:spcPct val="0"/>
              </a:spcBef>
            </a:pPr>
            <a:r>
              <a:rPr lang="fr-CH" dirty="0"/>
              <a:t>Dans le Catalogue du réseau fribourgeois, on trouve la bibliothèque cantonale et universitaire (BCU) , les bibliothèques de l’Uni et les hautes écoles (patrimoine fribourgeois… )</a:t>
            </a:r>
          </a:p>
          <a:p>
            <a:pPr eaLnBrk="1" hangingPunct="1">
              <a:spcBef>
                <a:spcPct val="0"/>
              </a:spcBef>
            </a:pPr>
            <a:r>
              <a:rPr lang="fr-CH" dirty="0"/>
              <a:t>Uni: Sciences, </a:t>
            </a:r>
            <a:r>
              <a:rPr lang="fr-CH" dirty="0" err="1"/>
              <a:t>mathématiques,biologie</a:t>
            </a:r>
            <a:r>
              <a:rPr lang="fr-CH" dirty="0"/>
              <a:t> = DOKPE à Pérolles, Handicap : Bibl. de pédagogie spécialisée, près du Collège (</a:t>
            </a:r>
            <a:r>
              <a:rPr lang="fr-CH" b="1" dirty="0"/>
              <a:t>IPC-HPI]; </a:t>
            </a:r>
            <a:r>
              <a:rPr lang="fr-CH" dirty="0"/>
              <a:t>Psychologie-pédagogie -&gt;Pérolles, Régina Mundi, Bibl. du conservatoire</a:t>
            </a:r>
          </a:p>
          <a:p>
            <a:pPr eaLnBrk="1" hangingPunct="1"/>
            <a:endParaRPr lang="en-US" altLang="fr-FR" i="1" dirty="0">
              <a:latin typeface="Arial" panose="020B0604020202020204" pitchFamily="34" charset="0"/>
            </a:endParaRPr>
          </a:p>
        </p:txBody>
      </p:sp>
      <p:sp>
        <p:nvSpPr>
          <p:cNvPr id="15365" name="Kopfzeilenplatzhalter 1"/>
          <p:cNvSpPr>
            <a:spLocks noGrp="1"/>
          </p:cNvSpPr>
          <p:nvPr>
            <p:ph type="hdr" sz="quarter"/>
          </p:nvPr>
        </p:nvSpPr>
        <p:spPr>
          <a:noFill/>
        </p:spPr>
        <p:txBody>
          <a:bodyPr/>
          <a:lstStyle>
            <a:lvl1pPr>
              <a:defRPr u="sng">
                <a:solidFill>
                  <a:schemeClr val="tx1"/>
                </a:solidFill>
                <a:latin typeface="Arial" panose="020B0604020202020204" pitchFamily="34" charset="0"/>
              </a:defRPr>
            </a:lvl1pPr>
            <a:lvl2pPr marL="742950" indent="-285750">
              <a:defRPr u="sng">
                <a:solidFill>
                  <a:schemeClr val="tx1"/>
                </a:solidFill>
                <a:latin typeface="Arial" panose="020B0604020202020204" pitchFamily="34" charset="0"/>
              </a:defRPr>
            </a:lvl2pPr>
            <a:lvl3pPr marL="1143000" indent="-228600">
              <a:defRPr u="sng">
                <a:solidFill>
                  <a:schemeClr val="tx1"/>
                </a:solidFill>
                <a:latin typeface="Arial" panose="020B0604020202020204" pitchFamily="34" charset="0"/>
              </a:defRPr>
            </a:lvl3pPr>
            <a:lvl4pPr marL="1600200" indent="-228600">
              <a:defRPr u="sng">
                <a:solidFill>
                  <a:schemeClr val="tx1"/>
                </a:solidFill>
                <a:latin typeface="Arial" panose="020B0604020202020204" pitchFamily="34" charset="0"/>
              </a:defRPr>
            </a:lvl4pPr>
            <a:lvl5pPr marL="2057400" indent="-22860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endParaRPr lang="fr-FR" altLang="fr-FR" u="none"/>
          </a:p>
        </p:txBody>
      </p:sp>
    </p:spTree>
    <p:extLst>
      <p:ext uri="{BB962C8B-B14F-4D97-AF65-F5344CB8AC3E}">
        <p14:creationId xmlns:p14="http://schemas.microsoft.com/office/powerpoint/2010/main" val="41846383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97E9323-0140-4C81-A621-FC4BBCD1A8EE}" type="slidenum">
              <a:rPr lang="en-US" altLang="fr-FR" sz="1300" smtClean="0"/>
              <a:pPr>
                <a:spcBef>
                  <a:spcPct val="0"/>
                </a:spcBef>
              </a:pPr>
              <a:t>8</a:t>
            </a:fld>
            <a:endParaRPr lang="en-US" altLang="fr-FR" sz="130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US" altLang="fr-FR" i="1">
              <a:latin typeface="Arial" panose="020B0604020202020204" pitchFamily="34" charset="0"/>
            </a:endParaRPr>
          </a:p>
        </p:txBody>
      </p:sp>
      <p:sp>
        <p:nvSpPr>
          <p:cNvPr id="15365" name="Kopfzeilenplatzhalter 1"/>
          <p:cNvSpPr>
            <a:spLocks noGrp="1"/>
          </p:cNvSpPr>
          <p:nvPr>
            <p:ph type="hdr" sz="quarter"/>
          </p:nvPr>
        </p:nvSpPr>
        <p:spPr>
          <a:noFill/>
        </p:spPr>
        <p:txBody>
          <a:bodyPr/>
          <a:lstStyle>
            <a:lvl1pPr>
              <a:defRPr u="sng">
                <a:solidFill>
                  <a:schemeClr val="tx1"/>
                </a:solidFill>
                <a:latin typeface="Arial" panose="020B0604020202020204" pitchFamily="34" charset="0"/>
              </a:defRPr>
            </a:lvl1pPr>
            <a:lvl2pPr marL="742950" indent="-285750">
              <a:defRPr u="sng">
                <a:solidFill>
                  <a:schemeClr val="tx1"/>
                </a:solidFill>
                <a:latin typeface="Arial" panose="020B0604020202020204" pitchFamily="34" charset="0"/>
              </a:defRPr>
            </a:lvl2pPr>
            <a:lvl3pPr marL="1143000" indent="-228600">
              <a:defRPr u="sng">
                <a:solidFill>
                  <a:schemeClr val="tx1"/>
                </a:solidFill>
                <a:latin typeface="Arial" panose="020B0604020202020204" pitchFamily="34" charset="0"/>
              </a:defRPr>
            </a:lvl3pPr>
            <a:lvl4pPr marL="1600200" indent="-228600">
              <a:defRPr u="sng">
                <a:solidFill>
                  <a:schemeClr val="tx1"/>
                </a:solidFill>
                <a:latin typeface="Arial" panose="020B0604020202020204" pitchFamily="34" charset="0"/>
              </a:defRPr>
            </a:lvl4pPr>
            <a:lvl5pPr marL="2057400" indent="-22860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endParaRPr lang="fr-FR" altLang="fr-FR" u="none"/>
          </a:p>
        </p:txBody>
      </p:sp>
    </p:spTree>
    <p:extLst>
      <p:ext uri="{BB962C8B-B14F-4D97-AF65-F5344CB8AC3E}">
        <p14:creationId xmlns:p14="http://schemas.microsoft.com/office/powerpoint/2010/main" val="35829738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97E9323-0140-4C81-A621-FC4BBCD1A8EE}" type="slidenum">
              <a:rPr lang="en-US" altLang="fr-FR" sz="1300" smtClean="0"/>
              <a:pPr>
                <a:spcBef>
                  <a:spcPct val="0"/>
                </a:spcBef>
              </a:pPr>
              <a:t>9</a:t>
            </a:fld>
            <a:endParaRPr lang="en-US" altLang="fr-FR" sz="130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US" altLang="fr-FR" i="1">
              <a:latin typeface="Arial" panose="020B0604020202020204" pitchFamily="34" charset="0"/>
            </a:endParaRPr>
          </a:p>
        </p:txBody>
      </p:sp>
      <p:sp>
        <p:nvSpPr>
          <p:cNvPr id="15365" name="Kopfzeilenplatzhalter 1"/>
          <p:cNvSpPr>
            <a:spLocks noGrp="1"/>
          </p:cNvSpPr>
          <p:nvPr>
            <p:ph type="hdr" sz="quarter"/>
          </p:nvPr>
        </p:nvSpPr>
        <p:spPr>
          <a:noFill/>
        </p:spPr>
        <p:txBody>
          <a:bodyPr/>
          <a:lstStyle>
            <a:lvl1pPr>
              <a:defRPr u="sng">
                <a:solidFill>
                  <a:schemeClr val="tx1"/>
                </a:solidFill>
                <a:latin typeface="Arial" panose="020B0604020202020204" pitchFamily="34" charset="0"/>
              </a:defRPr>
            </a:lvl1pPr>
            <a:lvl2pPr marL="742950" indent="-285750">
              <a:defRPr u="sng">
                <a:solidFill>
                  <a:schemeClr val="tx1"/>
                </a:solidFill>
                <a:latin typeface="Arial" panose="020B0604020202020204" pitchFamily="34" charset="0"/>
              </a:defRPr>
            </a:lvl2pPr>
            <a:lvl3pPr marL="1143000" indent="-228600">
              <a:defRPr u="sng">
                <a:solidFill>
                  <a:schemeClr val="tx1"/>
                </a:solidFill>
                <a:latin typeface="Arial" panose="020B0604020202020204" pitchFamily="34" charset="0"/>
              </a:defRPr>
            </a:lvl3pPr>
            <a:lvl4pPr marL="1600200" indent="-228600">
              <a:defRPr u="sng">
                <a:solidFill>
                  <a:schemeClr val="tx1"/>
                </a:solidFill>
                <a:latin typeface="Arial" panose="020B0604020202020204" pitchFamily="34" charset="0"/>
              </a:defRPr>
            </a:lvl4pPr>
            <a:lvl5pPr marL="2057400" indent="-22860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endParaRPr lang="fr-FR" altLang="fr-FR" u="none"/>
          </a:p>
        </p:txBody>
      </p:sp>
    </p:spTree>
    <p:extLst>
      <p:ext uri="{BB962C8B-B14F-4D97-AF65-F5344CB8AC3E}">
        <p14:creationId xmlns:p14="http://schemas.microsoft.com/office/powerpoint/2010/main" val="1168367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2D5BBCBB-9BB3-4A23-9A74-3CE3F258489D}"/>
              </a:ext>
            </a:extLst>
          </p:cNvPr>
          <p:cNvSpPr>
            <a:spLocks noGrp="1"/>
          </p:cNvSpPr>
          <p:nvPr>
            <p:ph type="dt" sz="half" idx="10"/>
          </p:nvPr>
        </p:nvSpPr>
        <p:spPr/>
        <p:txBody>
          <a:bodyPr/>
          <a:lstStyle>
            <a:lvl1pPr>
              <a:defRPr/>
            </a:lvl1pPr>
          </a:lstStyle>
          <a:p>
            <a:pPr>
              <a:defRPr/>
            </a:pPr>
            <a:fld id="{DC39C4CA-440F-443D-81BC-A6FC160F9820}" type="datetime1">
              <a:rPr lang="fr-CH" smtClean="0"/>
              <a:t>01.09.2023</a:t>
            </a:fld>
            <a:endParaRPr lang="fr-FR"/>
          </a:p>
        </p:txBody>
      </p:sp>
      <p:sp>
        <p:nvSpPr>
          <p:cNvPr id="5" name="Espace réservé du pied de page 4">
            <a:extLst>
              <a:ext uri="{FF2B5EF4-FFF2-40B4-BE49-F238E27FC236}">
                <a16:creationId xmlns:a16="http://schemas.microsoft.com/office/drawing/2014/main" id="{3E80ED01-361F-4892-9740-8377E3FBF04B}"/>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02BE0151-D851-4644-A50A-04DD1DE73780}"/>
              </a:ext>
            </a:extLst>
          </p:cNvPr>
          <p:cNvSpPr>
            <a:spLocks noGrp="1"/>
          </p:cNvSpPr>
          <p:nvPr>
            <p:ph type="sldNum" sz="quarter" idx="12"/>
          </p:nvPr>
        </p:nvSpPr>
        <p:spPr/>
        <p:txBody>
          <a:bodyPr/>
          <a:lstStyle>
            <a:lvl1pPr>
              <a:defRPr/>
            </a:lvl1pPr>
          </a:lstStyle>
          <a:p>
            <a:pPr>
              <a:defRPr/>
            </a:pPr>
            <a:fld id="{823934A6-60FE-403B-A850-08FAB0F4D6DA}" type="slidenum">
              <a:rPr lang="fr-FR"/>
              <a:pPr>
                <a:defRPr/>
              </a:pPr>
              <a:t>‹N°›</a:t>
            </a:fld>
            <a:endParaRPr lang="fr-FR"/>
          </a:p>
        </p:txBody>
      </p:sp>
    </p:spTree>
    <p:extLst>
      <p:ext uri="{BB962C8B-B14F-4D97-AF65-F5344CB8AC3E}">
        <p14:creationId xmlns:p14="http://schemas.microsoft.com/office/powerpoint/2010/main" val="3555823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B9C5984-F84B-432B-8D8C-053E6C0199D3}"/>
              </a:ext>
            </a:extLst>
          </p:cNvPr>
          <p:cNvSpPr>
            <a:spLocks noGrp="1"/>
          </p:cNvSpPr>
          <p:nvPr>
            <p:ph type="dt" sz="half" idx="10"/>
          </p:nvPr>
        </p:nvSpPr>
        <p:spPr/>
        <p:txBody>
          <a:bodyPr/>
          <a:lstStyle>
            <a:lvl1pPr>
              <a:defRPr/>
            </a:lvl1pPr>
          </a:lstStyle>
          <a:p>
            <a:pPr>
              <a:defRPr/>
            </a:pPr>
            <a:fld id="{2A636047-657F-4410-A4BB-89CADCC195C6}" type="datetime1">
              <a:rPr lang="fr-CH" smtClean="0"/>
              <a:t>01.09.2023</a:t>
            </a:fld>
            <a:endParaRPr lang="fr-FR"/>
          </a:p>
        </p:txBody>
      </p:sp>
      <p:sp>
        <p:nvSpPr>
          <p:cNvPr id="5" name="Espace réservé du pied de page 4">
            <a:extLst>
              <a:ext uri="{FF2B5EF4-FFF2-40B4-BE49-F238E27FC236}">
                <a16:creationId xmlns:a16="http://schemas.microsoft.com/office/drawing/2014/main" id="{8FB92B08-66FC-428D-AD4E-0EB64EBCF818}"/>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171217C5-15C4-4F2C-B720-540CEDBB61A9}"/>
              </a:ext>
            </a:extLst>
          </p:cNvPr>
          <p:cNvSpPr>
            <a:spLocks noGrp="1"/>
          </p:cNvSpPr>
          <p:nvPr>
            <p:ph type="sldNum" sz="quarter" idx="12"/>
          </p:nvPr>
        </p:nvSpPr>
        <p:spPr/>
        <p:txBody>
          <a:bodyPr/>
          <a:lstStyle>
            <a:lvl1pPr>
              <a:defRPr/>
            </a:lvl1pPr>
          </a:lstStyle>
          <a:p>
            <a:pPr>
              <a:defRPr/>
            </a:pPr>
            <a:fld id="{A047FFD6-4F74-4826-ABE0-C649B596A054}" type="slidenum">
              <a:rPr lang="fr-FR"/>
              <a:pPr>
                <a:defRPr/>
              </a:pPr>
              <a:t>‹N°›</a:t>
            </a:fld>
            <a:endParaRPr lang="fr-FR"/>
          </a:p>
        </p:txBody>
      </p:sp>
    </p:spTree>
    <p:extLst>
      <p:ext uri="{BB962C8B-B14F-4D97-AF65-F5344CB8AC3E}">
        <p14:creationId xmlns:p14="http://schemas.microsoft.com/office/powerpoint/2010/main" val="729400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05DFE6B-CC87-427C-AE4F-05BC049DB826}"/>
              </a:ext>
            </a:extLst>
          </p:cNvPr>
          <p:cNvSpPr>
            <a:spLocks noGrp="1"/>
          </p:cNvSpPr>
          <p:nvPr>
            <p:ph type="dt" sz="half" idx="10"/>
          </p:nvPr>
        </p:nvSpPr>
        <p:spPr/>
        <p:txBody>
          <a:bodyPr/>
          <a:lstStyle>
            <a:lvl1pPr>
              <a:defRPr/>
            </a:lvl1pPr>
          </a:lstStyle>
          <a:p>
            <a:pPr>
              <a:defRPr/>
            </a:pPr>
            <a:fld id="{28DCF16E-4613-4511-9DC0-0F92C1689030}" type="datetime1">
              <a:rPr lang="fr-CH" smtClean="0"/>
              <a:t>01.09.2023</a:t>
            </a:fld>
            <a:endParaRPr lang="fr-FR"/>
          </a:p>
        </p:txBody>
      </p:sp>
      <p:sp>
        <p:nvSpPr>
          <p:cNvPr id="5" name="Espace réservé du pied de page 4">
            <a:extLst>
              <a:ext uri="{FF2B5EF4-FFF2-40B4-BE49-F238E27FC236}">
                <a16:creationId xmlns:a16="http://schemas.microsoft.com/office/drawing/2014/main" id="{0EEBB4F8-9732-4AC5-802D-52697C98D89D}"/>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F190A94A-7618-4AC8-99E5-A4ECABAF9DAE}"/>
              </a:ext>
            </a:extLst>
          </p:cNvPr>
          <p:cNvSpPr>
            <a:spLocks noGrp="1"/>
          </p:cNvSpPr>
          <p:nvPr>
            <p:ph type="sldNum" sz="quarter" idx="12"/>
          </p:nvPr>
        </p:nvSpPr>
        <p:spPr/>
        <p:txBody>
          <a:bodyPr/>
          <a:lstStyle>
            <a:lvl1pPr>
              <a:defRPr/>
            </a:lvl1pPr>
          </a:lstStyle>
          <a:p>
            <a:pPr>
              <a:defRPr/>
            </a:pPr>
            <a:fld id="{A89ECD39-FBAC-4537-B4BC-93C2E54E7A2E}" type="slidenum">
              <a:rPr lang="fr-FR"/>
              <a:pPr>
                <a:defRPr/>
              </a:pPr>
              <a:t>‹N°›</a:t>
            </a:fld>
            <a:endParaRPr lang="fr-FR"/>
          </a:p>
        </p:txBody>
      </p:sp>
    </p:spTree>
    <p:extLst>
      <p:ext uri="{BB962C8B-B14F-4D97-AF65-F5344CB8AC3E}">
        <p14:creationId xmlns:p14="http://schemas.microsoft.com/office/powerpoint/2010/main" val="4167528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681BAC7-946E-43F1-9592-59A851AFFF5B}"/>
              </a:ext>
            </a:extLst>
          </p:cNvPr>
          <p:cNvSpPr>
            <a:spLocks noGrp="1"/>
          </p:cNvSpPr>
          <p:nvPr>
            <p:ph type="dt" sz="half" idx="10"/>
          </p:nvPr>
        </p:nvSpPr>
        <p:spPr/>
        <p:txBody>
          <a:bodyPr/>
          <a:lstStyle>
            <a:lvl1pPr>
              <a:defRPr/>
            </a:lvl1pPr>
          </a:lstStyle>
          <a:p>
            <a:pPr>
              <a:defRPr/>
            </a:pPr>
            <a:fld id="{FCA400F8-DE0A-4A86-A436-E062BBC0F820}" type="datetime1">
              <a:rPr lang="fr-CH" smtClean="0"/>
              <a:t>01.09.2023</a:t>
            </a:fld>
            <a:endParaRPr lang="fr-FR"/>
          </a:p>
        </p:txBody>
      </p:sp>
      <p:sp>
        <p:nvSpPr>
          <p:cNvPr id="5" name="Espace réservé du pied de page 4">
            <a:extLst>
              <a:ext uri="{FF2B5EF4-FFF2-40B4-BE49-F238E27FC236}">
                <a16:creationId xmlns:a16="http://schemas.microsoft.com/office/drawing/2014/main" id="{331C9D1F-24B2-4A15-A3FD-149E356BF673}"/>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AEED021A-24B9-4EFD-AFE8-DBF55F8D84CC}"/>
              </a:ext>
            </a:extLst>
          </p:cNvPr>
          <p:cNvSpPr>
            <a:spLocks noGrp="1"/>
          </p:cNvSpPr>
          <p:nvPr>
            <p:ph type="sldNum" sz="quarter" idx="12"/>
          </p:nvPr>
        </p:nvSpPr>
        <p:spPr/>
        <p:txBody>
          <a:bodyPr/>
          <a:lstStyle>
            <a:lvl1pPr>
              <a:defRPr/>
            </a:lvl1pPr>
          </a:lstStyle>
          <a:p>
            <a:pPr>
              <a:defRPr/>
            </a:pPr>
            <a:fld id="{317366BC-7093-4CBB-AD83-3062C2CBCC09}" type="slidenum">
              <a:rPr lang="fr-FR"/>
              <a:pPr>
                <a:defRPr/>
              </a:pPr>
              <a:t>‹N°›</a:t>
            </a:fld>
            <a:endParaRPr lang="fr-FR"/>
          </a:p>
        </p:txBody>
      </p:sp>
    </p:spTree>
    <p:extLst>
      <p:ext uri="{BB962C8B-B14F-4D97-AF65-F5344CB8AC3E}">
        <p14:creationId xmlns:p14="http://schemas.microsoft.com/office/powerpoint/2010/main" val="3506605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154344AC-4C30-4FF9-A721-ED966917F92C}"/>
              </a:ext>
            </a:extLst>
          </p:cNvPr>
          <p:cNvSpPr>
            <a:spLocks noGrp="1"/>
          </p:cNvSpPr>
          <p:nvPr>
            <p:ph type="dt" sz="half" idx="10"/>
          </p:nvPr>
        </p:nvSpPr>
        <p:spPr/>
        <p:txBody>
          <a:bodyPr/>
          <a:lstStyle>
            <a:lvl1pPr>
              <a:defRPr/>
            </a:lvl1pPr>
          </a:lstStyle>
          <a:p>
            <a:pPr>
              <a:defRPr/>
            </a:pPr>
            <a:fld id="{DD34D92E-3FB1-436D-8579-7F6AFD4E5CFD}" type="datetime1">
              <a:rPr lang="fr-CH" smtClean="0"/>
              <a:t>01.09.2023</a:t>
            </a:fld>
            <a:endParaRPr lang="fr-FR"/>
          </a:p>
        </p:txBody>
      </p:sp>
      <p:sp>
        <p:nvSpPr>
          <p:cNvPr id="5" name="Espace réservé du pied de page 4">
            <a:extLst>
              <a:ext uri="{FF2B5EF4-FFF2-40B4-BE49-F238E27FC236}">
                <a16:creationId xmlns:a16="http://schemas.microsoft.com/office/drawing/2014/main" id="{BDED2790-C7F2-4937-BCC5-E8CC73EC8551}"/>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1B5B544A-6EBD-492B-934D-E6ECF727A670}"/>
              </a:ext>
            </a:extLst>
          </p:cNvPr>
          <p:cNvSpPr>
            <a:spLocks noGrp="1"/>
          </p:cNvSpPr>
          <p:nvPr>
            <p:ph type="sldNum" sz="quarter" idx="12"/>
          </p:nvPr>
        </p:nvSpPr>
        <p:spPr/>
        <p:txBody>
          <a:bodyPr/>
          <a:lstStyle>
            <a:lvl1pPr>
              <a:defRPr/>
            </a:lvl1pPr>
          </a:lstStyle>
          <a:p>
            <a:pPr>
              <a:defRPr/>
            </a:pPr>
            <a:fld id="{D6D3AE54-6654-4975-9E2B-F866D58D33C5}" type="slidenum">
              <a:rPr lang="fr-FR"/>
              <a:pPr>
                <a:defRPr/>
              </a:pPr>
              <a:t>‹N°›</a:t>
            </a:fld>
            <a:endParaRPr lang="fr-FR"/>
          </a:p>
        </p:txBody>
      </p:sp>
    </p:spTree>
    <p:extLst>
      <p:ext uri="{BB962C8B-B14F-4D97-AF65-F5344CB8AC3E}">
        <p14:creationId xmlns:p14="http://schemas.microsoft.com/office/powerpoint/2010/main" val="3552913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a:extLst>
              <a:ext uri="{FF2B5EF4-FFF2-40B4-BE49-F238E27FC236}">
                <a16:creationId xmlns:a16="http://schemas.microsoft.com/office/drawing/2014/main" id="{05E54197-BB20-4833-B1DE-2096E673DCC2}"/>
              </a:ext>
            </a:extLst>
          </p:cNvPr>
          <p:cNvSpPr>
            <a:spLocks noGrp="1"/>
          </p:cNvSpPr>
          <p:nvPr>
            <p:ph type="dt" sz="half" idx="10"/>
          </p:nvPr>
        </p:nvSpPr>
        <p:spPr/>
        <p:txBody>
          <a:bodyPr/>
          <a:lstStyle>
            <a:lvl1pPr>
              <a:defRPr/>
            </a:lvl1pPr>
          </a:lstStyle>
          <a:p>
            <a:pPr>
              <a:defRPr/>
            </a:pPr>
            <a:fld id="{C66B0ECF-6955-4D91-9954-D1BE2EAFA83B}" type="datetime1">
              <a:rPr lang="fr-CH" smtClean="0"/>
              <a:t>01.09.2023</a:t>
            </a:fld>
            <a:endParaRPr lang="fr-FR"/>
          </a:p>
        </p:txBody>
      </p:sp>
      <p:sp>
        <p:nvSpPr>
          <p:cNvPr id="6" name="Espace réservé du pied de page 4">
            <a:extLst>
              <a:ext uri="{FF2B5EF4-FFF2-40B4-BE49-F238E27FC236}">
                <a16:creationId xmlns:a16="http://schemas.microsoft.com/office/drawing/2014/main" id="{6AA1C114-386D-46C4-903B-7BE62FFEF289}"/>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0E2B1B6C-9C7B-4B4A-AFF4-A12CC1C936F2}"/>
              </a:ext>
            </a:extLst>
          </p:cNvPr>
          <p:cNvSpPr>
            <a:spLocks noGrp="1"/>
          </p:cNvSpPr>
          <p:nvPr>
            <p:ph type="sldNum" sz="quarter" idx="12"/>
          </p:nvPr>
        </p:nvSpPr>
        <p:spPr/>
        <p:txBody>
          <a:bodyPr/>
          <a:lstStyle>
            <a:lvl1pPr>
              <a:defRPr/>
            </a:lvl1pPr>
          </a:lstStyle>
          <a:p>
            <a:pPr>
              <a:defRPr/>
            </a:pPr>
            <a:fld id="{90BB74DC-F5C8-4765-BEDE-E2EBE210D965}" type="slidenum">
              <a:rPr lang="fr-FR"/>
              <a:pPr>
                <a:defRPr/>
              </a:pPr>
              <a:t>‹N°›</a:t>
            </a:fld>
            <a:endParaRPr lang="fr-FR"/>
          </a:p>
        </p:txBody>
      </p:sp>
    </p:spTree>
    <p:extLst>
      <p:ext uri="{BB962C8B-B14F-4D97-AF65-F5344CB8AC3E}">
        <p14:creationId xmlns:p14="http://schemas.microsoft.com/office/powerpoint/2010/main" val="756663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a:extLst>
              <a:ext uri="{FF2B5EF4-FFF2-40B4-BE49-F238E27FC236}">
                <a16:creationId xmlns:a16="http://schemas.microsoft.com/office/drawing/2014/main" id="{CC35502A-F54E-4C67-890F-480734151682}"/>
              </a:ext>
            </a:extLst>
          </p:cNvPr>
          <p:cNvSpPr>
            <a:spLocks noGrp="1"/>
          </p:cNvSpPr>
          <p:nvPr>
            <p:ph type="dt" sz="half" idx="10"/>
          </p:nvPr>
        </p:nvSpPr>
        <p:spPr/>
        <p:txBody>
          <a:bodyPr/>
          <a:lstStyle>
            <a:lvl1pPr>
              <a:defRPr/>
            </a:lvl1pPr>
          </a:lstStyle>
          <a:p>
            <a:pPr>
              <a:defRPr/>
            </a:pPr>
            <a:fld id="{BF009795-EF9B-4DD5-874D-F3667DA670D0}" type="datetime1">
              <a:rPr lang="fr-CH" smtClean="0"/>
              <a:t>01.09.2023</a:t>
            </a:fld>
            <a:endParaRPr lang="fr-FR"/>
          </a:p>
        </p:txBody>
      </p:sp>
      <p:sp>
        <p:nvSpPr>
          <p:cNvPr id="8" name="Espace réservé du pied de page 4">
            <a:extLst>
              <a:ext uri="{FF2B5EF4-FFF2-40B4-BE49-F238E27FC236}">
                <a16:creationId xmlns:a16="http://schemas.microsoft.com/office/drawing/2014/main" id="{003949B4-CB40-4AB7-85A2-8BFDABB77055}"/>
              </a:ext>
            </a:extLst>
          </p:cNvPr>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a:extLst>
              <a:ext uri="{FF2B5EF4-FFF2-40B4-BE49-F238E27FC236}">
                <a16:creationId xmlns:a16="http://schemas.microsoft.com/office/drawing/2014/main" id="{9B53E767-50FF-4168-A273-9C0F6E2F636A}"/>
              </a:ext>
            </a:extLst>
          </p:cNvPr>
          <p:cNvSpPr>
            <a:spLocks noGrp="1"/>
          </p:cNvSpPr>
          <p:nvPr>
            <p:ph type="sldNum" sz="quarter" idx="12"/>
          </p:nvPr>
        </p:nvSpPr>
        <p:spPr/>
        <p:txBody>
          <a:bodyPr/>
          <a:lstStyle>
            <a:lvl1pPr>
              <a:defRPr/>
            </a:lvl1pPr>
          </a:lstStyle>
          <a:p>
            <a:pPr>
              <a:defRPr/>
            </a:pPr>
            <a:fld id="{8DF96EAC-84D3-4F49-B7C9-7807253DAA86}" type="slidenum">
              <a:rPr lang="fr-FR"/>
              <a:pPr>
                <a:defRPr/>
              </a:pPr>
              <a:t>‹N°›</a:t>
            </a:fld>
            <a:endParaRPr lang="fr-FR"/>
          </a:p>
        </p:txBody>
      </p:sp>
    </p:spTree>
    <p:extLst>
      <p:ext uri="{BB962C8B-B14F-4D97-AF65-F5344CB8AC3E}">
        <p14:creationId xmlns:p14="http://schemas.microsoft.com/office/powerpoint/2010/main" val="2024235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a:extLst>
              <a:ext uri="{FF2B5EF4-FFF2-40B4-BE49-F238E27FC236}">
                <a16:creationId xmlns:a16="http://schemas.microsoft.com/office/drawing/2014/main" id="{7D03224D-3A70-4625-BF91-7BF772AF359F}"/>
              </a:ext>
            </a:extLst>
          </p:cNvPr>
          <p:cNvSpPr>
            <a:spLocks noGrp="1"/>
          </p:cNvSpPr>
          <p:nvPr>
            <p:ph type="dt" sz="half" idx="10"/>
          </p:nvPr>
        </p:nvSpPr>
        <p:spPr/>
        <p:txBody>
          <a:bodyPr/>
          <a:lstStyle>
            <a:lvl1pPr>
              <a:defRPr/>
            </a:lvl1pPr>
          </a:lstStyle>
          <a:p>
            <a:pPr>
              <a:defRPr/>
            </a:pPr>
            <a:fld id="{BEC1D406-6D71-4E10-8190-439CA05D672D}" type="datetime1">
              <a:rPr lang="fr-CH" smtClean="0"/>
              <a:t>01.09.2023</a:t>
            </a:fld>
            <a:endParaRPr lang="fr-FR"/>
          </a:p>
        </p:txBody>
      </p:sp>
      <p:sp>
        <p:nvSpPr>
          <p:cNvPr id="4" name="Espace réservé du pied de page 4">
            <a:extLst>
              <a:ext uri="{FF2B5EF4-FFF2-40B4-BE49-F238E27FC236}">
                <a16:creationId xmlns:a16="http://schemas.microsoft.com/office/drawing/2014/main" id="{06C46572-3596-4217-8676-541419205C38}"/>
              </a:ext>
            </a:extLst>
          </p:cNvPr>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a:extLst>
              <a:ext uri="{FF2B5EF4-FFF2-40B4-BE49-F238E27FC236}">
                <a16:creationId xmlns:a16="http://schemas.microsoft.com/office/drawing/2014/main" id="{C083D143-A079-4F7C-80B0-C1D11225E831}"/>
              </a:ext>
            </a:extLst>
          </p:cNvPr>
          <p:cNvSpPr>
            <a:spLocks noGrp="1"/>
          </p:cNvSpPr>
          <p:nvPr>
            <p:ph type="sldNum" sz="quarter" idx="12"/>
          </p:nvPr>
        </p:nvSpPr>
        <p:spPr/>
        <p:txBody>
          <a:bodyPr/>
          <a:lstStyle>
            <a:lvl1pPr>
              <a:defRPr/>
            </a:lvl1pPr>
          </a:lstStyle>
          <a:p>
            <a:pPr>
              <a:defRPr/>
            </a:pPr>
            <a:fld id="{94002FD4-80CA-40EC-B9EA-0C07BBCB7512}" type="slidenum">
              <a:rPr lang="fr-FR"/>
              <a:pPr>
                <a:defRPr/>
              </a:pPr>
              <a:t>‹N°›</a:t>
            </a:fld>
            <a:endParaRPr lang="fr-FR"/>
          </a:p>
        </p:txBody>
      </p:sp>
    </p:spTree>
    <p:extLst>
      <p:ext uri="{BB962C8B-B14F-4D97-AF65-F5344CB8AC3E}">
        <p14:creationId xmlns:p14="http://schemas.microsoft.com/office/powerpoint/2010/main" val="340307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AD30289A-6969-4EAA-A565-FA80FE74BF51}"/>
              </a:ext>
            </a:extLst>
          </p:cNvPr>
          <p:cNvSpPr>
            <a:spLocks noGrp="1"/>
          </p:cNvSpPr>
          <p:nvPr>
            <p:ph type="dt" sz="half" idx="10"/>
          </p:nvPr>
        </p:nvSpPr>
        <p:spPr/>
        <p:txBody>
          <a:bodyPr/>
          <a:lstStyle>
            <a:lvl1pPr>
              <a:defRPr/>
            </a:lvl1pPr>
          </a:lstStyle>
          <a:p>
            <a:pPr>
              <a:defRPr/>
            </a:pPr>
            <a:fld id="{368D89F5-9A01-46F7-B0DD-6B146BFAF8D2}" type="datetime1">
              <a:rPr lang="fr-CH" smtClean="0"/>
              <a:t>01.09.2023</a:t>
            </a:fld>
            <a:endParaRPr lang="fr-FR"/>
          </a:p>
        </p:txBody>
      </p:sp>
      <p:sp>
        <p:nvSpPr>
          <p:cNvPr id="3" name="Espace réservé du pied de page 4">
            <a:extLst>
              <a:ext uri="{FF2B5EF4-FFF2-40B4-BE49-F238E27FC236}">
                <a16:creationId xmlns:a16="http://schemas.microsoft.com/office/drawing/2014/main" id="{A7EF5E2A-C415-4634-8D31-C10BA0E55011}"/>
              </a:ext>
            </a:extLst>
          </p:cNvPr>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a:extLst>
              <a:ext uri="{FF2B5EF4-FFF2-40B4-BE49-F238E27FC236}">
                <a16:creationId xmlns:a16="http://schemas.microsoft.com/office/drawing/2014/main" id="{3B5294D4-FA39-40E9-8FD3-7589EEA5CB8D}"/>
              </a:ext>
            </a:extLst>
          </p:cNvPr>
          <p:cNvSpPr>
            <a:spLocks noGrp="1"/>
          </p:cNvSpPr>
          <p:nvPr>
            <p:ph type="sldNum" sz="quarter" idx="12"/>
          </p:nvPr>
        </p:nvSpPr>
        <p:spPr/>
        <p:txBody>
          <a:bodyPr/>
          <a:lstStyle>
            <a:lvl1pPr>
              <a:defRPr/>
            </a:lvl1pPr>
          </a:lstStyle>
          <a:p>
            <a:pPr>
              <a:defRPr/>
            </a:pPr>
            <a:fld id="{1F8915F1-F4AF-4DF8-B50F-56FA02EE59F1}" type="slidenum">
              <a:rPr lang="fr-FR"/>
              <a:pPr>
                <a:defRPr/>
              </a:pPr>
              <a:t>‹N°›</a:t>
            </a:fld>
            <a:endParaRPr lang="fr-FR"/>
          </a:p>
        </p:txBody>
      </p:sp>
    </p:spTree>
    <p:extLst>
      <p:ext uri="{BB962C8B-B14F-4D97-AF65-F5344CB8AC3E}">
        <p14:creationId xmlns:p14="http://schemas.microsoft.com/office/powerpoint/2010/main" val="792626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7D99EE1C-1824-4CBC-A09D-260632FD8ED7}"/>
              </a:ext>
            </a:extLst>
          </p:cNvPr>
          <p:cNvSpPr>
            <a:spLocks noGrp="1"/>
          </p:cNvSpPr>
          <p:nvPr>
            <p:ph type="dt" sz="half" idx="10"/>
          </p:nvPr>
        </p:nvSpPr>
        <p:spPr/>
        <p:txBody>
          <a:bodyPr/>
          <a:lstStyle>
            <a:lvl1pPr>
              <a:defRPr/>
            </a:lvl1pPr>
          </a:lstStyle>
          <a:p>
            <a:pPr>
              <a:defRPr/>
            </a:pPr>
            <a:fld id="{19FF5AAC-E56B-48A9-BEE6-FC727476055F}" type="datetime1">
              <a:rPr lang="fr-CH" smtClean="0"/>
              <a:t>01.09.2023</a:t>
            </a:fld>
            <a:endParaRPr lang="fr-FR"/>
          </a:p>
        </p:txBody>
      </p:sp>
      <p:sp>
        <p:nvSpPr>
          <p:cNvPr id="6" name="Espace réservé du pied de page 4">
            <a:extLst>
              <a:ext uri="{FF2B5EF4-FFF2-40B4-BE49-F238E27FC236}">
                <a16:creationId xmlns:a16="http://schemas.microsoft.com/office/drawing/2014/main" id="{5649D030-06AE-422C-859A-E0D3C4C49CBD}"/>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832670BB-706E-4B5B-BB92-7AC3D4E3126A}"/>
              </a:ext>
            </a:extLst>
          </p:cNvPr>
          <p:cNvSpPr>
            <a:spLocks noGrp="1"/>
          </p:cNvSpPr>
          <p:nvPr>
            <p:ph type="sldNum" sz="quarter" idx="12"/>
          </p:nvPr>
        </p:nvSpPr>
        <p:spPr/>
        <p:txBody>
          <a:bodyPr/>
          <a:lstStyle>
            <a:lvl1pPr>
              <a:defRPr/>
            </a:lvl1pPr>
          </a:lstStyle>
          <a:p>
            <a:pPr>
              <a:defRPr/>
            </a:pPr>
            <a:fld id="{26F26C99-BF43-491B-B9DE-9DFEAB71CD73}" type="slidenum">
              <a:rPr lang="fr-FR"/>
              <a:pPr>
                <a:defRPr/>
              </a:pPr>
              <a:t>‹N°›</a:t>
            </a:fld>
            <a:endParaRPr lang="fr-FR"/>
          </a:p>
        </p:txBody>
      </p:sp>
    </p:spTree>
    <p:extLst>
      <p:ext uri="{BB962C8B-B14F-4D97-AF65-F5344CB8AC3E}">
        <p14:creationId xmlns:p14="http://schemas.microsoft.com/office/powerpoint/2010/main" val="4245353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E94CC711-C0CE-4DC5-BDED-95EFD6667603}"/>
              </a:ext>
            </a:extLst>
          </p:cNvPr>
          <p:cNvSpPr>
            <a:spLocks noGrp="1"/>
          </p:cNvSpPr>
          <p:nvPr>
            <p:ph type="dt" sz="half" idx="10"/>
          </p:nvPr>
        </p:nvSpPr>
        <p:spPr/>
        <p:txBody>
          <a:bodyPr/>
          <a:lstStyle>
            <a:lvl1pPr>
              <a:defRPr/>
            </a:lvl1pPr>
          </a:lstStyle>
          <a:p>
            <a:pPr>
              <a:defRPr/>
            </a:pPr>
            <a:fld id="{35150577-DAD9-469D-A124-B9FD3EFB5660}" type="datetime1">
              <a:rPr lang="fr-CH" smtClean="0"/>
              <a:t>01.09.2023</a:t>
            </a:fld>
            <a:endParaRPr lang="fr-FR"/>
          </a:p>
        </p:txBody>
      </p:sp>
      <p:sp>
        <p:nvSpPr>
          <p:cNvPr id="6" name="Espace réservé du pied de page 4">
            <a:extLst>
              <a:ext uri="{FF2B5EF4-FFF2-40B4-BE49-F238E27FC236}">
                <a16:creationId xmlns:a16="http://schemas.microsoft.com/office/drawing/2014/main" id="{D7235917-21C5-4786-8E8C-CA0D9109E2DC}"/>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E5E5ABCC-8039-43CC-A8C9-AF9EDCFC565E}"/>
              </a:ext>
            </a:extLst>
          </p:cNvPr>
          <p:cNvSpPr>
            <a:spLocks noGrp="1"/>
          </p:cNvSpPr>
          <p:nvPr>
            <p:ph type="sldNum" sz="quarter" idx="12"/>
          </p:nvPr>
        </p:nvSpPr>
        <p:spPr/>
        <p:txBody>
          <a:bodyPr/>
          <a:lstStyle>
            <a:lvl1pPr>
              <a:defRPr/>
            </a:lvl1pPr>
          </a:lstStyle>
          <a:p>
            <a:pPr>
              <a:defRPr/>
            </a:pPr>
            <a:fld id="{B36DB181-DF0C-49A2-9B50-7F04F0B68265}" type="slidenum">
              <a:rPr lang="fr-FR"/>
              <a:pPr>
                <a:defRPr/>
              </a:pPr>
              <a:t>‹N°›</a:t>
            </a:fld>
            <a:endParaRPr lang="fr-FR"/>
          </a:p>
        </p:txBody>
      </p:sp>
    </p:spTree>
    <p:extLst>
      <p:ext uri="{BB962C8B-B14F-4D97-AF65-F5344CB8AC3E}">
        <p14:creationId xmlns:p14="http://schemas.microsoft.com/office/powerpoint/2010/main" val="53316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a:extLst>
              <a:ext uri="{FF2B5EF4-FFF2-40B4-BE49-F238E27FC236}">
                <a16:creationId xmlns:a16="http://schemas.microsoft.com/office/drawing/2014/main" id="{C5920E63-1402-4FFD-BAAE-15C7F098BA8D}"/>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Modifiez le style du titre</a:t>
            </a:r>
          </a:p>
        </p:txBody>
      </p:sp>
      <p:sp>
        <p:nvSpPr>
          <p:cNvPr id="1027" name="Espace réservé du texte 2">
            <a:extLst>
              <a:ext uri="{FF2B5EF4-FFF2-40B4-BE49-F238E27FC236}">
                <a16:creationId xmlns:a16="http://schemas.microsoft.com/office/drawing/2014/main" id="{A8D2F131-8C70-4C1E-9F39-F540DE2AFCD1}"/>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a:extLst>
              <a:ext uri="{FF2B5EF4-FFF2-40B4-BE49-F238E27FC236}">
                <a16:creationId xmlns:a16="http://schemas.microsoft.com/office/drawing/2014/main" id="{A82B8460-1D0C-4930-8193-6D3CDDDB89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A1856719-1588-473F-8FC0-DF7AFF482B3D}" type="datetime1">
              <a:rPr lang="fr-CH" smtClean="0"/>
              <a:t>01.09.2023</a:t>
            </a:fld>
            <a:endParaRPr lang="fr-FR"/>
          </a:p>
        </p:txBody>
      </p:sp>
      <p:sp>
        <p:nvSpPr>
          <p:cNvPr id="5" name="Espace réservé du pied de page 4">
            <a:extLst>
              <a:ext uri="{FF2B5EF4-FFF2-40B4-BE49-F238E27FC236}">
                <a16:creationId xmlns:a16="http://schemas.microsoft.com/office/drawing/2014/main" id="{13019010-CBD9-40FA-B219-204E5EAB6B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fr-FR"/>
          </a:p>
        </p:txBody>
      </p:sp>
      <p:sp>
        <p:nvSpPr>
          <p:cNvPr id="6" name="Espace réservé du numéro de diapositive 5">
            <a:extLst>
              <a:ext uri="{FF2B5EF4-FFF2-40B4-BE49-F238E27FC236}">
                <a16:creationId xmlns:a16="http://schemas.microsoft.com/office/drawing/2014/main" id="{56FA91B0-841D-453C-A61B-7F61997A6B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45F3A096-87E5-4A9C-86F5-DEC7C952D52B}"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youtube.com/watch?feature=player_embedded&amp;v=lXwgv8kq6rA#t=0"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1.jpg"/><Relationship Id="rId7" Type="http://schemas.openxmlformats.org/officeDocument/2006/relationships/diagramColors" Target="../diagrams/colors3.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3.xml.rels><?xml version="1.0" encoding="UTF-8" standalone="yes"?>
<Relationships xmlns="http://schemas.openxmlformats.org/package/2006/relationships"><Relationship Id="rId3" Type="http://schemas.openxmlformats.org/officeDocument/2006/relationships/hyperlink" Target="https://orbi.uliege.be/bitstream/2268/290944/1/dep_7_book_sr_2021-09-16_09-17-6_373.pdf#page=23"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5.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slides/_rels/slide16.xml.rels><?xml version="1.0" encoding="UTF-8" standalone="yes"?>
<Relationships xmlns="http://schemas.openxmlformats.org/package/2006/relationships"><Relationship Id="rId3" Type="http://schemas.openxmlformats.org/officeDocument/2006/relationships/hyperlink" Target="mailto:CSM-Biblio@edufr.ch"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mailto:Sabine.Isely@edufr.ch" TargetMode="External"/><Relationship Id="rId5" Type="http://schemas.openxmlformats.org/officeDocument/2006/relationships/image" Target="../media/image23.svg"/><Relationship Id="rId4" Type="http://schemas.openxmlformats.org/officeDocument/2006/relationships/image" Target="../media/image22.png"/></Relationships>
</file>

<file path=ppt/slides/_rels/slide17.xml.rels><?xml version="1.0" encoding="UTF-8" standalone="yes"?>
<Relationships xmlns="http://schemas.openxmlformats.org/package/2006/relationships"><Relationship Id="rId3" Type="http://schemas.openxmlformats.org/officeDocument/2006/relationships/hyperlink" Target="http://www.infosphere.uqam.ca/"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www.cnrtl.fr/portail/" TargetMode="External"/><Relationship Id="rId3" Type="http://schemas.openxmlformats.org/officeDocument/2006/relationships/image" Target="../media/image5.png"/><Relationship Id="rId7" Type="http://schemas.openxmlformats.org/officeDocument/2006/relationships/hyperlink" Target="https://biblio.csmfr.ch/biblio/Ressources-documentaires/Bases-de-donnees-avec-logi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s://biblio.csmfr.ch/biblio" TargetMode="External"/><Relationship Id="rId7" Type="http://schemas.openxmlformats.org/officeDocument/2006/relationships/hyperlink" Target="https://www.winmedio.net/fribourg_csm/fr/default.aspx?q=QS=61&amp;asc=1&amp;s=0&amp;titel=Mat%C3%A9riel%20multim%C3%A9dia"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www.winmedio.net/Fribourg_CSM/fr/Default.aspx#Start1" TargetMode="External"/><Relationship Id="rId5" Type="http://schemas.openxmlformats.org/officeDocument/2006/relationships/hyperlink" Target="https://biblio.csmfr.ch/biblio/Ressources-documentaires/Ressources-numeriques" TargetMode="External"/><Relationship Id="rId4" Type="http://schemas.openxmlformats.org/officeDocument/2006/relationships/hyperlink" Target="https://biblio.csmfr.ch/biblio/Ressources-documentaires/Recherche-documentaire-TM"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biblio.csmfr.ch/biblio/Ressources-documentaires/Bases-de-donnees-avec-login"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biblio.csmfr.ch/biblio/Ressources-documentaires/Bases-de-donnees"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bcufr.swisscovery.slsp.ch/discovery/search?vid=41SLSP_BCUFR:DFR"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hyperlink" Target="https://www.fr.ch/bcu/services/inscription-et-emprunt"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www.fr.ch/bcu/navette-envoi-postal-et-pret-entre-bibliotheques"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Image 6" descr="Une image contenant table&#10;&#10;Description générée automatiquement">
            <a:extLst>
              <a:ext uri="{FF2B5EF4-FFF2-40B4-BE49-F238E27FC236}">
                <a16:creationId xmlns:a16="http://schemas.microsoft.com/office/drawing/2014/main" id="{BDDD0C90-E11B-4DFF-B8B1-EF648F860F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 y="-90487"/>
            <a:ext cx="2324100" cy="569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Titre 1">
            <a:extLst>
              <a:ext uri="{FF2B5EF4-FFF2-40B4-BE49-F238E27FC236}">
                <a16:creationId xmlns:a16="http://schemas.microsoft.com/office/drawing/2014/main" id="{09124F92-DE4A-4794-945E-2F54EDED2158}"/>
              </a:ext>
            </a:extLst>
          </p:cNvPr>
          <p:cNvSpPr>
            <a:spLocks noGrp="1" noChangeArrowheads="1"/>
          </p:cNvSpPr>
          <p:nvPr>
            <p:ph type="ctrTitle"/>
          </p:nvPr>
        </p:nvSpPr>
        <p:spPr>
          <a:xfrm>
            <a:off x="2057400" y="1667285"/>
            <a:ext cx="8088312" cy="1419484"/>
          </a:xfrm>
        </p:spPr>
        <p:txBody>
          <a:bodyPr/>
          <a:lstStyle/>
          <a:p>
            <a:r>
              <a:rPr lang="fr-CH" sz="5400" b="1" dirty="0">
                <a:solidFill>
                  <a:srgbClr val="BCA673"/>
                </a:solidFill>
                <a:latin typeface="Calibri" panose="020F0502020204030204" pitchFamily="34" charset="0"/>
                <a:cs typeface="Calibri" panose="020F0502020204030204" pitchFamily="34" charset="0"/>
              </a:rPr>
              <a:t>Pistes pour la recherche d’informations </a:t>
            </a:r>
            <a:endParaRPr lang="fr-FR" altLang="fr-FR" sz="5400" b="1" dirty="0">
              <a:solidFill>
                <a:srgbClr val="BCA673"/>
              </a:solidFill>
              <a:latin typeface="Calibri" panose="020F0502020204030204" pitchFamily="34" charset="0"/>
              <a:cs typeface="Calibri" panose="020F0502020204030204" pitchFamily="34" charset="0"/>
            </a:endParaRPr>
          </a:p>
        </p:txBody>
      </p:sp>
      <p:sp>
        <p:nvSpPr>
          <p:cNvPr id="10" name="Sous-titre 2">
            <a:extLst>
              <a:ext uri="{FF2B5EF4-FFF2-40B4-BE49-F238E27FC236}">
                <a16:creationId xmlns:a16="http://schemas.microsoft.com/office/drawing/2014/main" id="{86FC53C9-3C18-4273-8F1E-C4C1D4799D2C}"/>
              </a:ext>
            </a:extLst>
          </p:cNvPr>
          <p:cNvSpPr txBox="1">
            <a:spLocks/>
          </p:cNvSpPr>
          <p:nvPr/>
        </p:nvSpPr>
        <p:spPr>
          <a:xfrm>
            <a:off x="2352675" y="2443163"/>
            <a:ext cx="3910013" cy="2854325"/>
          </a:xfrm>
          <a:prstGeom prst="rect">
            <a:avLst/>
          </a:prstGeom>
        </p:spPr>
        <p:txBody>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fontAlgn="auto">
              <a:lnSpc>
                <a:spcPct val="100000"/>
              </a:lnSpc>
              <a:spcAft>
                <a:spcPts val="0"/>
              </a:spcAft>
              <a:defRPr/>
            </a:pPr>
            <a:r>
              <a:rPr lang="fr-FR" sz="1800" dirty="0">
                <a:latin typeface="+mj-lt"/>
                <a:ea typeface="Noto Sans Light" panose="020B0402040504020204" pitchFamily="34" charset="0"/>
                <a:cs typeface="Noto Sans Light" panose="020B0402040504020204" pitchFamily="34" charset="0"/>
              </a:rPr>
              <a:t> </a:t>
            </a:r>
          </a:p>
        </p:txBody>
      </p:sp>
      <p:sp>
        <p:nvSpPr>
          <p:cNvPr id="11" name="Rectangle 10">
            <a:extLst>
              <a:ext uri="{FF2B5EF4-FFF2-40B4-BE49-F238E27FC236}">
                <a16:creationId xmlns:a16="http://schemas.microsoft.com/office/drawing/2014/main" id="{D1848306-DF62-45A3-8A7C-82D72A8934AC}"/>
              </a:ext>
            </a:extLst>
          </p:cNvPr>
          <p:cNvSpPr/>
          <p:nvPr/>
        </p:nvSpPr>
        <p:spPr>
          <a:xfrm>
            <a:off x="-41592" y="5448350"/>
            <a:ext cx="12423775" cy="1020763"/>
          </a:xfrm>
          <a:prstGeom prst="rect">
            <a:avLst/>
          </a:prstGeom>
          <a:solidFill>
            <a:srgbClr val="BCA6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solidFill>
                <a:srgbClr val="BCA673"/>
              </a:solidFill>
              <a:highlight>
                <a:srgbClr val="800000"/>
              </a:highlight>
            </a:endParaRPr>
          </a:p>
        </p:txBody>
      </p:sp>
      <p:pic>
        <p:nvPicPr>
          <p:cNvPr id="2053" name="Image 12">
            <a:extLst>
              <a:ext uri="{FF2B5EF4-FFF2-40B4-BE49-F238E27FC236}">
                <a16:creationId xmlns:a16="http://schemas.microsoft.com/office/drawing/2014/main" id="{2DAECB44-2B57-4922-9133-33AF276A022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800" y="5605463"/>
            <a:ext cx="1771650" cy="111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ZoneTexte 13">
            <a:extLst>
              <a:ext uri="{FF2B5EF4-FFF2-40B4-BE49-F238E27FC236}">
                <a16:creationId xmlns:a16="http://schemas.microsoft.com/office/drawing/2014/main" id="{BF9FBC67-B220-453E-8BA8-EF1EE46F69B6}"/>
              </a:ext>
            </a:extLst>
          </p:cNvPr>
          <p:cNvSpPr txBox="1">
            <a:spLocks noChangeArrowheads="1"/>
          </p:cNvSpPr>
          <p:nvPr/>
        </p:nvSpPr>
        <p:spPr bwMode="auto">
          <a:xfrm>
            <a:off x="2206625" y="6000750"/>
            <a:ext cx="17716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fr-FR" altLang="fr-FR" sz="800" dirty="0">
                <a:solidFill>
                  <a:schemeClr val="bg1"/>
                </a:solidFill>
                <a:ea typeface="Noto Sans" panose="020B0502040504020204" pitchFamily="34" charset="0"/>
                <a:cs typeface="Calibri" panose="020F0502020204030204" pitchFamily="34" charset="0"/>
              </a:rPr>
              <a:t>Collège St-Michel</a:t>
            </a:r>
          </a:p>
          <a:p>
            <a:pPr eaLnBrk="1" hangingPunct="1"/>
            <a:r>
              <a:rPr lang="fr-FR" altLang="fr-FR" sz="800" dirty="0">
                <a:solidFill>
                  <a:schemeClr val="bg1"/>
                </a:solidFill>
                <a:ea typeface="Noto Sans" panose="020B0502040504020204" pitchFamily="34" charset="0"/>
                <a:cs typeface="Calibri" panose="020F0502020204030204" pitchFamily="34" charset="0"/>
              </a:rPr>
              <a:t>Rue St-Pierre-Canisius 10</a:t>
            </a:r>
          </a:p>
          <a:p>
            <a:pPr eaLnBrk="1" hangingPunct="1"/>
            <a:r>
              <a:rPr lang="fr-FR" altLang="fr-FR" sz="800" dirty="0">
                <a:solidFill>
                  <a:schemeClr val="bg1"/>
                </a:solidFill>
                <a:ea typeface="Noto Sans" panose="020B0502040504020204" pitchFamily="34" charset="0"/>
                <a:cs typeface="Calibri" panose="020F0502020204030204" pitchFamily="34" charset="0"/>
              </a:rPr>
              <a:t>1700 Fribourg</a:t>
            </a:r>
          </a:p>
        </p:txBody>
      </p:sp>
      <p:sp>
        <p:nvSpPr>
          <p:cNvPr id="2055" name="ZoneTexte 14">
            <a:extLst>
              <a:ext uri="{FF2B5EF4-FFF2-40B4-BE49-F238E27FC236}">
                <a16:creationId xmlns:a16="http://schemas.microsoft.com/office/drawing/2014/main" id="{BF7A8400-7EB8-40BA-AA5C-F6F914242873}"/>
              </a:ext>
            </a:extLst>
          </p:cNvPr>
          <p:cNvSpPr txBox="1">
            <a:spLocks noChangeArrowheads="1"/>
          </p:cNvSpPr>
          <p:nvPr/>
        </p:nvSpPr>
        <p:spPr bwMode="auto">
          <a:xfrm>
            <a:off x="3867150" y="6000750"/>
            <a:ext cx="17716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fr-FR" altLang="fr-FR" sz="800" dirty="0">
                <a:solidFill>
                  <a:schemeClr val="bg1"/>
                </a:solidFill>
                <a:ea typeface="Noto Sans" panose="020B0502040504020204" pitchFamily="34" charset="0"/>
                <a:cs typeface="Calibri" panose="020F0502020204030204" pitchFamily="34" charset="0"/>
              </a:rPr>
              <a:t>+41 26 305 41 20</a:t>
            </a:r>
          </a:p>
          <a:p>
            <a:pPr eaLnBrk="1" hangingPunct="1"/>
            <a:r>
              <a:rPr lang="fr-FR" altLang="fr-FR" sz="800" dirty="0">
                <a:solidFill>
                  <a:schemeClr val="bg1"/>
                </a:solidFill>
                <a:ea typeface="Noto Sans" panose="020B0502040504020204" pitchFamily="34" charset="0"/>
                <a:cs typeface="Calibri" panose="020F0502020204030204" pitchFamily="34" charset="0"/>
              </a:rPr>
              <a:t>CSMI-Information@edufr.ch</a:t>
            </a:r>
          </a:p>
        </p:txBody>
      </p:sp>
      <p:pic>
        <p:nvPicPr>
          <p:cNvPr id="2056" name="Image 15" descr="Une image contenant table&#10;&#10;Description générée automatiquement">
            <a:extLst>
              <a:ext uri="{FF2B5EF4-FFF2-40B4-BE49-F238E27FC236}">
                <a16:creationId xmlns:a16="http://schemas.microsoft.com/office/drawing/2014/main" id="{94B3A63E-FD51-465D-9766-6C9DE01AC1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9985375" y="-200025"/>
            <a:ext cx="2324100" cy="569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Sous-titre 2">
            <a:extLst>
              <a:ext uri="{FF2B5EF4-FFF2-40B4-BE49-F238E27FC236}">
                <a16:creationId xmlns:a16="http://schemas.microsoft.com/office/drawing/2014/main" id="{B97C2977-C1B1-47ED-AAE0-B1159A8C18E7}"/>
              </a:ext>
            </a:extLst>
          </p:cNvPr>
          <p:cNvSpPr txBox="1">
            <a:spLocks/>
          </p:cNvSpPr>
          <p:nvPr/>
        </p:nvSpPr>
        <p:spPr>
          <a:xfrm>
            <a:off x="6473825" y="2443163"/>
            <a:ext cx="3910013" cy="2854325"/>
          </a:xfrm>
          <a:prstGeom prst="rect">
            <a:avLst/>
          </a:prstGeom>
        </p:spPr>
        <p:txBody>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fontAlgn="auto">
              <a:lnSpc>
                <a:spcPct val="100000"/>
              </a:lnSpc>
              <a:spcAft>
                <a:spcPts val="0"/>
              </a:spcAft>
              <a:defRPr/>
            </a:pPr>
            <a:r>
              <a:rPr lang="fr-FR" sz="1800" dirty="0">
                <a:latin typeface="+mj-lt"/>
                <a:ea typeface="Noto Sans Light" panose="020B0402040504020204" pitchFamily="34" charset="0"/>
                <a:cs typeface="Noto Sans Light" panose="020B0402040504020204" pitchFamily="34" charset="0"/>
              </a:rPr>
              <a:t> </a:t>
            </a:r>
          </a:p>
        </p:txBody>
      </p:sp>
      <p:sp>
        <p:nvSpPr>
          <p:cNvPr id="12" name="ZoneTexte 11">
            <a:extLst>
              <a:ext uri="{FF2B5EF4-FFF2-40B4-BE49-F238E27FC236}">
                <a16:creationId xmlns:a16="http://schemas.microsoft.com/office/drawing/2014/main" id="{6A981BAB-944C-B323-C2E4-C3A291A27E9A}"/>
              </a:ext>
            </a:extLst>
          </p:cNvPr>
          <p:cNvSpPr txBox="1"/>
          <p:nvPr/>
        </p:nvSpPr>
        <p:spPr>
          <a:xfrm>
            <a:off x="2608264" y="3771232"/>
            <a:ext cx="6219824" cy="369332"/>
          </a:xfrm>
          <a:prstGeom prst="rect">
            <a:avLst/>
          </a:prstGeom>
          <a:noFill/>
        </p:spPr>
        <p:txBody>
          <a:bodyPr wrap="square">
            <a:spAutoFit/>
          </a:bodyPr>
          <a:lstStyle/>
          <a:p>
            <a:pPr algn="ctr"/>
            <a:r>
              <a:rPr lang="fr-CH" sz="1800" dirty="0">
                <a:solidFill>
                  <a:srgbClr val="002060"/>
                </a:solidFill>
              </a:rPr>
              <a:t> </a:t>
            </a:r>
            <a:r>
              <a:rPr lang="fr-CH" sz="1800" dirty="0">
                <a:solidFill>
                  <a:srgbClr val="002060"/>
                </a:solidFill>
                <a:latin typeface="+mj-lt"/>
              </a:rPr>
              <a:t>Atelier de formation – TM 2023-24</a:t>
            </a:r>
            <a:endParaRPr lang="fr-CH" dirty="0">
              <a:latin typeface="+mj-lt"/>
            </a:endParaRPr>
          </a:p>
        </p:txBody>
      </p:sp>
      <p:pic>
        <p:nvPicPr>
          <p:cNvPr id="13" name="Image 3">
            <a:extLst>
              <a:ext uri="{FF2B5EF4-FFF2-40B4-BE49-F238E27FC236}">
                <a16:creationId xmlns:a16="http://schemas.microsoft.com/office/drawing/2014/main" id="{A2457CE5-7017-3FB9-D411-78FF88E87F0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464040" y="4301196"/>
            <a:ext cx="1921193" cy="1120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357" name="Rectangle 14356">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359" name="Group 14358">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4360" name="Rectangle 14359">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61" name="Rectangle 14360">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62" name="Rectangle 14361">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364" name="Rectangle 14363">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90" name="Rectangle 2"/>
          <p:cNvSpPr>
            <a:spLocks noGrp="1" noChangeArrowheads="1"/>
          </p:cNvSpPr>
          <p:nvPr>
            <p:ph type="title"/>
          </p:nvPr>
        </p:nvSpPr>
        <p:spPr>
          <a:xfrm>
            <a:off x="1043631" y="809898"/>
            <a:ext cx="9942716" cy="1554480"/>
          </a:xfrm>
        </p:spPr>
        <p:txBody>
          <a:bodyPr anchor="ctr">
            <a:normAutofit/>
          </a:bodyPr>
          <a:lstStyle/>
          <a:p>
            <a:pPr>
              <a:defRPr/>
            </a:pPr>
            <a:r>
              <a:rPr lang="fr-CH" sz="4800" b="1" dirty="0">
                <a:solidFill>
                  <a:srgbClr val="BCA673"/>
                </a:solidFill>
                <a:latin typeface="Calibri" panose="020F0502020204030204" pitchFamily="34" charset="0"/>
                <a:cs typeface="Calibri" panose="020F0502020204030204" pitchFamily="34" charset="0"/>
              </a:rPr>
              <a:t>Où trouver l’information ?</a:t>
            </a:r>
            <a:endParaRPr lang="en-US" sz="4800" b="1" dirty="0">
              <a:latin typeface="Calibri" panose="020F0502020204030204" pitchFamily="34" charset="0"/>
              <a:cs typeface="Calibri" panose="020F0502020204030204" pitchFamily="34" charset="0"/>
            </a:endParaRPr>
          </a:p>
        </p:txBody>
      </p:sp>
      <p:sp>
        <p:nvSpPr>
          <p:cNvPr id="14339" name="Rectangle 3"/>
          <p:cNvSpPr>
            <a:spLocks noGrp="1" noChangeArrowheads="1"/>
          </p:cNvSpPr>
          <p:nvPr>
            <p:ph idx="1"/>
          </p:nvPr>
        </p:nvSpPr>
        <p:spPr bwMode="auto">
          <a:xfrm>
            <a:off x="1045028" y="3017522"/>
            <a:ext cx="9941319" cy="312465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anchor="ctr" anchorCtr="0" compatLnSpc="1">
            <a:prstTxWarp prst="textNoShape">
              <a:avLst/>
            </a:prstTxWarp>
            <a:normAutofit/>
          </a:bodyPr>
          <a:lstStyle/>
          <a:p>
            <a:pPr eaLnBrk="1" hangingPunct="1">
              <a:buNone/>
            </a:pPr>
            <a:endParaRPr lang="fr-CH" sz="1900" b="1"/>
          </a:p>
          <a:p>
            <a:pPr eaLnBrk="1" hangingPunct="1">
              <a:buNone/>
            </a:pPr>
            <a:r>
              <a:rPr lang="fr-CH" sz="1900" b="1"/>
              <a:t>Astuce de recherche dans Google</a:t>
            </a:r>
          </a:p>
          <a:p>
            <a:r>
              <a:rPr lang="fr-CH" sz="1900"/>
              <a:t>Utiliser la recherche avancée (disponible sous «</a:t>
            </a:r>
            <a:r>
              <a:rPr lang="fr-CH" sz="1900" i="1"/>
              <a:t>paramètres»</a:t>
            </a:r>
            <a:r>
              <a:rPr lang="fr-CH" sz="1900"/>
              <a:t>) </a:t>
            </a:r>
          </a:p>
          <a:p>
            <a:r>
              <a:rPr lang="fr-CH" sz="1900"/>
              <a:t>Recherche des expressions ou titres en utilisant les guillemets par ex: «réchauffement climatique» «Da Vinci code »</a:t>
            </a:r>
          </a:p>
          <a:p>
            <a:r>
              <a:rPr lang="fr-CH" sz="1900" b="1"/>
              <a:t>Google Scholar</a:t>
            </a:r>
            <a:r>
              <a:rPr lang="fr-CH" sz="1900"/>
              <a:t> – recherche ciblée sur les ressources universitaires – lien de renvoi pour les documents disponibles dans les bibliothèques. </a:t>
            </a:r>
          </a:p>
          <a:p>
            <a:r>
              <a:rPr lang="fr-CH" sz="1900" b="1"/>
              <a:t>Google Livres :</a:t>
            </a:r>
            <a:r>
              <a:rPr lang="fr-CH" sz="1900"/>
              <a:t> permet de faire une recherche dans le contenu des livres, possibilité de lire des extraits et de consulter la table des matières.</a:t>
            </a:r>
            <a:endParaRPr lang="fr-CH" sz="1900" b="1"/>
          </a:p>
          <a:p>
            <a:pPr>
              <a:buNone/>
            </a:pPr>
            <a:endParaRPr lang="fr-CH" sz="1900"/>
          </a:p>
          <a:p>
            <a:pPr marL="0" indent="0">
              <a:buClr>
                <a:schemeClr val="accent6">
                  <a:lumMod val="75000"/>
                </a:schemeClr>
              </a:buClr>
              <a:buNone/>
            </a:pPr>
            <a:endParaRPr lang="en-US" altLang="fr-FR" sz="1900"/>
          </a:p>
        </p:txBody>
      </p:sp>
      <p:cxnSp>
        <p:nvCxnSpPr>
          <p:cNvPr id="14366" name="Straight Connector 14365">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Espace réservé de la date 1">
            <a:extLst>
              <a:ext uri="{FF2B5EF4-FFF2-40B4-BE49-F238E27FC236}">
                <a16:creationId xmlns:a16="http://schemas.microsoft.com/office/drawing/2014/main" id="{920A01BD-C93E-6C9D-FEAF-7CC3270BED51}"/>
              </a:ext>
            </a:extLst>
          </p:cNvPr>
          <p:cNvSpPr>
            <a:spLocks noGrp="1"/>
          </p:cNvSpPr>
          <p:nvPr>
            <p:ph type="dt" sz="half" idx="10"/>
          </p:nvPr>
        </p:nvSpPr>
        <p:spPr/>
        <p:txBody>
          <a:bodyPr/>
          <a:lstStyle/>
          <a:p>
            <a:pPr>
              <a:defRPr/>
            </a:pPr>
            <a:fld id="{46AAD80E-1AA7-45AA-9A1B-66CE00260EA7}" type="datetime1">
              <a:rPr lang="fr-CH" smtClean="0"/>
              <a:t>01.09.2023</a:t>
            </a:fld>
            <a:endParaRPr lang="fr-FR"/>
          </a:p>
        </p:txBody>
      </p:sp>
      <p:sp>
        <p:nvSpPr>
          <p:cNvPr id="3" name="Espace réservé du numéro de diapositive 2">
            <a:extLst>
              <a:ext uri="{FF2B5EF4-FFF2-40B4-BE49-F238E27FC236}">
                <a16:creationId xmlns:a16="http://schemas.microsoft.com/office/drawing/2014/main" id="{322CDC23-3621-1916-1AB4-CA275E3E6408}"/>
              </a:ext>
            </a:extLst>
          </p:cNvPr>
          <p:cNvSpPr>
            <a:spLocks noGrp="1"/>
          </p:cNvSpPr>
          <p:nvPr>
            <p:ph type="sldNum" sz="quarter" idx="12"/>
          </p:nvPr>
        </p:nvSpPr>
        <p:spPr/>
        <p:txBody>
          <a:bodyPr/>
          <a:lstStyle/>
          <a:p>
            <a:pPr>
              <a:defRPr/>
            </a:pPr>
            <a:fld id="{317366BC-7093-4CBB-AD83-3062C2CBCC09}" type="slidenum">
              <a:rPr lang="fr-FR" smtClean="0"/>
              <a:pPr>
                <a:defRPr/>
              </a:pPr>
              <a:t>10</a:t>
            </a:fld>
            <a:endParaRPr lang="fr-FR"/>
          </a:p>
        </p:txBody>
      </p:sp>
    </p:spTree>
    <p:extLst>
      <p:ext uri="{BB962C8B-B14F-4D97-AF65-F5344CB8AC3E}">
        <p14:creationId xmlns:p14="http://schemas.microsoft.com/office/powerpoint/2010/main" val="28747332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456" name="Rectangle 18455">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re 2"/>
          <p:cNvSpPr>
            <a:spLocks noGrp="1"/>
          </p:cNvSpPr>
          <p:nvPr>
            <p:ph type="title"/>
          </p:nvPr>
        </p:nvSpPr>
        <p:spPr>
          <a:xfrm>
            <a:off x="808638" y="386930"/>
            <a:ext cx="9236700" cy="1188950"/>
          </a:xfrm>
        </p:spPr>
        <p:txBody>
          <a:bodyPr anchor="b">
            <a:normAutofit fontScale="90000"/>
          </a:bodyPr>
          <a:lstStyle/>
          <a:p>
            <a:pPr>
              <a:defRPr/>
            </a:pPr>
            <a:r>
              <a:rPr lang="fr-CH" sz="5400" b="1" dirty="0">
                <a:solidFill>
                  <a:srgbClr val="BCA673"/>
                </a:solidFill>
                <a:latin typeface="Calibri" panose="020F0502020204030204" pitchFamily="34" charset="0"/>
                <a:cs typeface="Calibri" panose="020F0502020204030204" pitchFamily="34" charset="0"/>
              </a:rPr>
              <a:t>Evaluer les sources d’information</a:t>
            </a:r>
            <a:endParaRPr lang="fr-CH" sz="5000" b="1" dirty="0">
              <a:latin typeface="Calibri" panose="020F0502020204030204" pitchFamily="34" charset="0"/>
              <a:cs typeface="Calibri" panose="020F0502020204030204" pitchFamily="34" charset="0"/>
            </a:endParaRPr>
          </a:p>
        </p:txBody>
      </p:sp>
      <p:grpSp>
        <p:nvGrpSpPr>
          <p:cNvPr id="18458" name="Group 18457">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8459" name="Rectangle 18458">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60" name="Rectangle 18459">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462" name="Rectangle 18461">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34" name="Espace réservé du contenu 1"/>
          <p:cNvSpPr>
            <a:spLocks noGrp="1"/>
          </p:cNvSpPr>
          <p:nvPr>
            <p:ph idx="1"/>
          </p:nvPr>
        </p:nvSpPr>
        <p:spPr>
          <a:xfrm>
            <a:off x="793660" y="2599509"/>
            <a:ext cx="10143668" cy="3435531"/>
          </a:xfrm>
        </p:spPr>
        <p:txBody>
          <a:bodyPr anchor="ctr">
            <a:normAutofit/>
          </a:bodyPr>
          <a:lstStyle/>
          <a:p>
            <a:pPr>
              <a:buFont typeface="Wingdings 3" pitchFamily="18" charset="2"/>
              <a:buNone/>
            </a:pPr>
            <a:endParaRPr lang="fr-CH" sz="2400"/>
          </a:p>
          <a:p>
            <a:r>
              <a:rPr lang="fr-CH" sz="2400"/>
              <a:t>Vidéo «  Si c’est écrit, c’est vrai » publiée par Bibliothèques du réseau de l'Université du Québec, 2010 disponible sur Youtube. </a:t>
            </a:r>
          </a:p>
          <a:p>
            <a:r>
              <a:rPr lang="fr-CH" sz="2400">
                <a:hlinkClick r:id="rId3"/>
              </a:rPr>
              <a:t>http://www.youtube.com/watch?feature=player_embedded&amp;v=lXwgv8kq6rA#t=0</a:t>
            </a:r>
            <a:endParaRPr lang="fr-CH" sz="2400"/>
          </a:p>
          <a:p>
            <a:pPr marL="0" indent="0">
              <a:buNone/>
            </a:pPr>
            <a:endParaRPr lang="fr-CH" sz="2400"/>
          </a:p>
          <a:p>
            <a:pPr>
              <a:buNone/>
            </a:pPr>
            <a:endParaRPr lang="fr-CH" sz="2400"/>
          </a:p>
        </p:txBody>
      </p:sp>
      <p:sp>
        <p:nvSpPr>
          <p:cNvPr id="6" name="Espace réservé de la date 5">
            <a:extLst>
              <a:ext uri="{FF2B5EF4-FFF2-40B4-BE49-F238E27FC236}">
                <a16:creationId xmlns:a16="http://schemas.microsoft.com/office/drawing/2014/main" id="{1D8FA6F4-1974-F687-88AF-D380DA550B1C}"/>
              </a:ext>
            </a:extLst>
          </p:cNvPr>
          <p:cNvSpPr>
            <a:spLocks noGrp="1"/>
          </p:cNvSpPr>
          <p:nvPr>
            <p:ph type="dt" sz="half" idx="10"/>
          </p:nvPr>
        </p:nvSpPr>
        <p:spPr/>
        <p:txBody>
          <a:bodyPr/>
          <a:lstStyle/>
          <a:p>
            <a:pPr>
              <a:defRPr/>
            </a:pPr>
            <a:fld id="{6D649131-DBBC-422D-855B-C2B82276B222}" type="datetime1">
              <a:rPr lang="fr-CH" smtClean="0"/>
              <a:t>01.09.2023</a:t>
            </a:fld>
            <a:endParaRPr lang="fr-FR"/>
          </a:p>
        </p:txBody>
      </p:sp>
      <p:sp>
        <p:nvSpPr>
          <p:cNvPr id="7" name="Espace réservé du numéro de diapositive 6">
            <a:extLst>
              <a:ext uri="{FF2B5EF4-FFF2-40B4-BE49-F238E27FC236}">
                <a16:creationId xmlns:a16="http://schemas.microsoft.com/office/drawing/2014/main" id="{677E0753-1C6E-0327-AF72-BBAD14C1A22A}"/>
              </a:ext>
            </a:extLst>
          </p:cNvPr>
          <p:cNvSpPr>
            <a:spLocks noGrp="1"/>
          </p:cNvSpPr>
          <p:nvPr>
            <p:ph type="sldNum" sz="quarter" idx="12"/>
          </p:nvPr>
        </p:nvSpPr>
        <p:spPr/>
        <p:txBody>
          <a:bodyPr/>
          <a:lstStyle/>
          <a:p>
            <a:pPr>
              <a:defRPr/>
            </a:pPr>
            <a:fld id="{317366BC-7093-4CBB-AD83-3062C2CBCC09}" type="slidenum">
              <a:rPr lang="fr-FR" smtClean="0"/>
              <a:pPr>
                <a:defRPr/>
              </a:pPr>
              <a:t>11</a:t>
            </a:fld>
            <a:endParaRPr lang="fr-FR"/>
          </a:p>
        </p:txBody>
      </p:sp>
    </p:spTree>
    <p:extLst>
      <p:ext uri="{BB962C8B-B14F-4D97-AF65-F5344CB8AC3E}">
        <p14:creationId xmlns:p14="http://schemas.microsoft.com/office/powerpoint/2010/main" val="3491681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493" name="Rectangle 18492">
            <a:extLst>
              <a:ext uri="{FF2B5EF4-FFF2-40B4-BE49-F238E27FC236}">
                <a16:creationId xmlns:a16="http://schemas.microsoft.com/office/drawing/2014/main" id="{49AE1604-BB93-4F6D-94D6-F2A6021FC5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495" name="Group 18494">
            <a:extLst>
              <a:ext uri="{FF2B5EF4-FFF2-40B4-BE49-F238E27FC236}">
                <a16:creationId xmlns:a16="http://schemas.microsoft.com/office/drawing/2014/main" id="{A9270323-9616-4384-857D-E86B78272E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2340441" y="2666183"/>
            <a:ext cx="5860051" cy="527712"/>
            <a:chOff x="6081624" y="1998368"/>
            <a:chExt cx="5613457" cy="782175"/>
          </a:xfrm>
          <a:solidFill>
            <a:schemeClr val="accent4"/>
          </a:solidFill>
        </p:grpSpPr>
        <p:sp>
          <p:nvSpPr>
            <p:cNvPr id="18496" name="Rectangle 18495">
              <a:extLst>
                <a:ext uri="{FF2B5EF4-FFF2-40B4-BE49-F238E27FC236}">
                  <a16:creationId xmlns:a16="http://schemas.microsoft.com/office/drawing/2014/main" id="{8A3838D5-9565-4601-BAC3-D1B5BDB803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97" name="Rectangle 18496">
              <a:extLst>
                <a:ext uri="{FF2B5EF4-FFF2-40B4-BE49-F238E27FC236}">
                  <a16:creationId xmlns:a16="http://schemas.microsoft.com/office/drawing/2014/main" id="{3349A4B8-3246-4579-922E-FE1155C7F0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6081624" y="1998844"/>
              <a:ext cx="5372968" cy="781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499" name="Rectangle 18498">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517897"/>
            <a:ext cx="11111729" cy="585796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re 2"/>
          <p:cNvSpPr>
            <a:spLocks noGrp="1"/>
          </p:cNvSpPr>
          <p:nvPr>
            <p:ph type="title"/>
          </p:nvPr>
        </p:nvSpPr>
        <p:spPr>
          <a:xfrm>
            <a:off x="6593917" y="847827"/>
            <a:ext cx="4709345" cy="1169585"/>
          </a:xfrm>
        </p:spPr>
        <p:txBody>
          <a:bodyPr anchor="b">
            <a:normAutofit/>
          </a:bodyPr>
          <a:lstStyle/>
          <a:p>
            <a:pPr>
              <a:defRPr/>
            </a:pPr>
            <a:r>
              <a:rPr lang="fr-CH" sz="3700" b="1">
                <a:latin typeface="Calibri" panose="020F0502020204030204" pitchFamily="34" charset="0"/>
                <a:cs typeface="Calibri" panose="020F0502020204030204" pitchFamily="34" charset="0"/>
              </a:rPr>
              <a:t>Evaluer les sources d’information </a:t>
            </a:r>
          </a:p>
        </p:txBody>
      </p:sp>
      <p:pic>
        <p:nvPicPr>
          <p:cNvPr id="16" name="Image 15" descr="Une image contenant logo, symbole, Graphique, Police&#10;&#10;Description générée automatiquement">
            <a:extLst>
              <a:ext uri="{FF2B5EF4-FFF2-40B4-BE49-F238E27FC236}">
                <a16:creationId xmlns:a16="http://schemas.microsoft.com/office/drawing/2014/main" id="{290F811E-3CA3-87B0-DBF3-5998319CCD1E}"/>
              </a:ext>
            </a:extLst>
          </p:cNvPr>
          <p:cNvPicPr>
            <a:picLocks noChangeAspect="1"/>
          </p:cNvPicPr>
          <p:nvPr/>
        </p:nvPicPr>
        <p:blipFill rotWithShape="1">
          <a:blip r:embed="rId3"/>
          <a:srcRect l="1297" r="5525"/>
          <a:stretch/>
        </p:blipFill>
        <p:spPr>
          <a:xfrm>
            <a:off x="579528" y="482137"/>
            <a:ext cx="4929098" cy="5289986"/>
          </a:xfrm>
          <a:prstGeom prst="rect">
            <a:avLst/>
          </a:prstGeom>
        </p:spPr>
      </p:pic>
      <p:sp>
        <p:nvSpPr>
          <p:cNvPr id="18501" name="Rectangle 18500">
            <a:extLst>
              <a:ext uri="{FF2B5EF4-FFF2-40B4-BE49-F238E27FC236}">
                <a16:creationId xmlns:a16="http://schemas.microsoft.com/office/drawing/2014/main" id="{1382A32C-5B0C-4B1C-A074-76C6DBCC9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34377" y="2188548"/>
            <a:ext cx="438912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Espace réservé de la date 1">
            <a:extLst>
              <a:ext uri="{FF2B5EF4-FFF2-40B4-BE49-F238E27FC236}">
                <a16:creationId xmlns:a16="http://schemas.microsoft.com/office/drawing/2014/main" id="{709B40E6-2298-5663-3EA9-652B5B5073D0}"/>
              </a:ext>
            </a:extLst>
          </p:cNvPr>
          <p:cNvSpPr>
            <a:spLocks noGrp="1"/>
          </p:cNvSpPr>
          <p:nvPr>
            <p:ph type="dt" sz="half" idx="10"/>
          </p:nvPr>
        </p:nvSpPr>
        <p:spPr>
          <a:xfrm>
            <a:off x="838200" y="6492240"/>
            <a:ext cx="2743200" cy="365125"/>
          </a:xfrm>
        </p:spPr>
        <p:txBody>
          <a:bodyPr>
            <a:normAutofit/>
          </a:bodyPr>
          <a:lstStyle/>
          <a:p>
            <a:pPr>
              <a:spcAft>
                <a:spcPts val="600"/>
              </a:spcAft>
              <a:defRPr/>
            </a:pPr>
            <a:fld id="{C8147134-8C6C-464D-A04E-A1B3434A2275}" type="datetime1">
              <a:rPr lang="fr-CH" smtClean="0"/>
              <a:pPr>
                <a:spcAft>
                  <a:spcPts val="600"/>
                </a:spcAft>
                <a:defRPr/>
              </a:pPr>
              <a:t>01.09.2023</a:t>
            </a:fld>
            <a:endParaRPr lang="fr-FR"/>
          </a:p>
        </p:txBody>
      </p:sp>
      <p:sp>
        <p:nvSpPr>
          <p:cNvPr id="4" name="Espace réservé du numéro de diapositive 3">
            <a:extLst>
              <a:ext uri="{FF2B5EF4-FFF2-40B4-BE49-F238E27FC236}">
                <a16:creationId xmlns:a16="http://schemas.microsoft.com/office/drawing/2014/main" id="{FA50B258-E239-846F-EB6E-0BFBD5D94E38}"/>
              </a:ext>
            </a:extLst>
          </p:cNvPr>
          <p:cNvSpPr>
            <a:spLocks noGrp="1"/>
          </p:cNvSpPr>
          <p:nvPr>
            <p:ph type="sldNum" sz="quarter" idx="12"/>
          </p:nvPr>
        </p:nvSpPr>
        <p:spPr>
          <a:xfrm>
            <a:off x="8610600" y="6492240"/>
            <a:ext cx="2743200" cy="365125"/>
          </a:xfrm>
        </p:spPr>
        <p:txBody>
          <a:bodyPr>
            <a:normAutofit/>
          </a:bodyPr>
          <a:lstStyle/>
          <a:p>
            <a:pPr>
              <a:spcAft>
                <a:spcPts val="600"/>
              </a:spcAft>
              <a:defRPr/>
            </a:pPr>
            <a:fld id="{317366BC-7093-4CBB-AD83-3062C2CBCC09}" type="slidenum">
              <a:rPr lang="fr-FR" smtClean="0"/>
              <a:pPr>
                <a:spcAft>
                  <a:spcPts val="600"/>
                </a:spcAft>
                <a:defRPr/>
              </a:pPr>
              <a:t>12</a:t>
            </a:fld>
            <a:endParaRPr lang="fr-FR"/>
          </a:p>
        </p:txBody>
      </p:sp>
      <p:graphicFrame>
        <p:nvGraphicFramePr>
          <p:cNvPr id="18440" name="Espace réservé du contenu 1">
            <a:extLst>
              <a:ext uri="{FF2B5EF4-FFF2-40B4-BE49-F238E27FC236}">
                <a16:creationId xmlns:a16="http://schemas.microsoft.com/office/drawing/2014/main" id="{EEAFF0E1-112B-487B-BB8C-5FE55BF1D74A}"/>
              </a:ext>
            </a:extLst>
          </p:cNvPr>
          <p:cNvGraphicFramePr>
            <a:graphicFrameLocks noGrp="1"/>
          </p:cNvGraphicFramePr>
          <p:nvPr>
            <p:ph idx="1"/>
            <p:extLst>
              <p:ext uri="{D42A27DB-BD31-4B8C-83A1-F6EECF244321}">
                <p14:modId xmlns:p14="http://schemas.microsoft.com/office/powerpoint/2010/main" val="2891712878"/>
              </p:ext>
            </p:extLst>
          </p:nvPr>
        </p:nvGraphicFramePr>
        <p:xfrm>
          <a:off x="6595228" y="2508105"/>
          <a:ext cx="4709345" cy="363249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300318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439" name="Rectangle 18438">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re 2"/>
          <p:cNvSpPr>
            <a:spLocks noGrp="1"/>
          </p:cNvSpPr>
          <p:nvPr>
            <p:ph type="title"/>
          </p:nvPr>
        </p:nvSpPr>
        <p:spPr>
          <a:xfrm>
            <a:off x="808638" y="386930"/>
            <a:ext cx="9236700" cy="1188950"/>
          </a:xfrm>
        </p:spPr>
        <p:txBody>
          <a:bodyPr anchor="b">
            <a:normAutofit/>
          </a:bodyPr>
          <a:lstStyle/>
          <a:p>
            <a:pPr>
              <a:defRPr/>
            </a:pPr>
            <a:r>
              <a:rPr lang="fr-CH" sz="5400" b="1" dirty="0">
                <a:solidFill>
                  <a:srgbClr val="BCA673"/>
                </a:solidFill>
                <a:latin typeface="Calibri" panose="020F0502020204030204" pitchFamily="34" charset="0"/>
                <a:cs typeface="Calibri" panose="020F0502020204030204" pitchFamily="34" charset="0"/>
              </a:rPr>
              <a:t>Citer les sources d’information </a:t>
            </a:r>
            <a:endParaRPr lang="fr-CH" sz="5400" b="1" dirty="0">
              <a:latin typeface="Calibri" panose="020F0502020204030204" pitchFamily="34" charset="0"/>
              <a:cs typeface="Calibri" panose="020F0502020204030204" pitchFamily="34" charset="0"/>
            </a:endParaRPr>
          </a:p>
        </p:txBody>
      </p:sp>
      <p:grpSp>
        <p:nvGrpSpPr>
          <p:cNvPr id="18441" name="Group 18440">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8442" name="Rectangle 18441">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43" name="Rectangle 18442">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445" name="Rectangle 18444">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34" name="Espace réservé du contenu 1"/>
          <p:cNvSpPr>
            <a:spLocks noGrp="1"/>
          </p:cNvSpPr>
          <p:nvPr>
            <p:ph idx="1"/>
          </p:nvPr>
        </p:nvSpPr>
        <p:spPr>
          <a:xfrm>
            <a:off x="793660" y="2599509"/>
            <a:ext cx="10143668" cy="3435531"/>
          </a:xfrm>
        </p:spPr>
        <p:txBody>
          <a:bodyPr anchor="ctr">
            <a:normAutofit/>
          </a:bodyPr>
          <a:lstStyle/>
          <a:p>
            <a:pPr>
              <a:buFont typeface="Wingdings 3" pitchFamily="18" charset="2"/>
              <a:buNone/>
            </a:pPr>
            <a:r>
              <a:rPr lang="fr-CH" sz="2400" b="1" dirty="0"/>
              <a:t>Référence bibliographique d’un article trouvé sur internet</a:t>
            </a:r>
          </a:p>
          <a:p>
            <a:pPr marL="0" indent="0">
              <a:buNone/>
            </a:pPr>
            <a:endParaRPr lang="fr-CH" sz="2400"/>
          </a:p>
          <a:p>
            <a:r>
              <a:rPr lang="fr-CH" sz="2400"/>
              <a:t>Lilot</a:t>
            </a:r>
            <a:r>
              <a:rPr lang="fr-CH" sz="2400" dirty="0"/>
              <a:t>, Anouchka, « Illustration de la médiation sociocognitive dans un cours de dessin et un cours de physique». In </a:t>
            </a:r>
            <a:r>
              <a:rPr lang="fr-CH" sz="2400" i="1" dirty="0"/>
              <a:t>Didactiques en pratiques. No 7(2021)</a:t>
            </a:r>
            <a:r>
              <a:rPr lang="fr-CH" sz="2400" dirty="0"/>
              <a:t>, p. 23-28 (consulté le 26.10.2022)</a:t>
            </a:r>
            <a:br>
              <a:rPr lang="fr-CH" sz="2400" dirty="0"/>
            </a:br>
            <a:r>
              <a:rPr lang="fr-CH" sz="2400" dirty="0"/>
              <a:t>URL : </a:t>
            </a:r>
            <a:r>
              <a:rPr lang="fr-CH" sz="2400" dirty="0">
                <a:hlinkClick r:id="rId3"/>
              </a:rPr>
              <a:t>https://orbi.uliege.be/bitstream/2268/290944/1/dep_7_book_sr_2021-09-16_09-17-6_373.pdf#page=23</a:t>
            </a:r>
            <a:endParaRPr lang="fr-CH" sz="2400" dirty="0"/>
          </a:p>
          <a:p>
            <a:endParaRPr lang="fr-CH" sz="2400" dirty="0"/>
          </a:p>
          <a:p>
            <a:pPr>
              <a:buFont typeface="Wingdings 3" pitchFamily="18" charset="2"/>
              <a:buNone/>
            </a:pPr>
            <a:endParaRPr lang="fr-CH" sz="2400"/>
          </a:p>
          <a:p>
            <a:pPr>
              <a:buNone/>
            </a:pPr>
            <a:endParaRPr lang="fr-CH" sz="2400"/>
          </a:p>
        </p:txBody>
      </p:sp>
      <p:sp>
        <p:nvSpPr>
          <p:cNvPr id="6" name="Espace réservé de la date 5">
            <a:extLst>
              <a:ext uri="{FF2B5EF4-FFF2-40B4-BE49-F238E27FC236}">
                <a16:creationId xmlns:a16="http://schemas.microsoft.com/office/drawing/2014/main" id="{E2E33EE0-7AA6-E6B8-7303-8D741B6A3104}"/>
              </a:ext>
            </a:extLst>
          </p:cNvPr>
          <p:cNvSpPr>
            <a:spLocks noGrp="1"/>
          </p:cNvSpPr>
          <p:nvPr>
            <p:ph type="dt" sz="half" idx="10"/>
          </p:nvPr>
        </p:nvSpPr>
        <p:spPr/>
        <p:txBody>
          <a:bodyPr/>
          <a:lstStyle/>
          <a:p>
            <a:pPr>
              <a:defRPr/>
            </a:pPr>
            <a:fld id="{09467C04-5E5A-402E-9A08-7AE12859EDE7}" type="datetime1">
              <a:rPr lang="fr-CH" smtClean="0"/>
              <a:t>01.09.2023</a:t>
            </a:fld>
            <a:endParaRPr lang="fr-FR"/>
          </a:p>
        </p:txBody>
      </p:sp>
      <p:sp>
        <p:nvSpPr>
          <p:cNvPr id="7" name="Espace réservé du numéro de diapositive 6">
            <a:extLst>
              <a:ext uri="{FF2B5EF4-FFF2-40B4-BE49-F238E27FC236}">
                <a16:creationId xmlns:a16="http://schemas.microsoft.com/office/drawing/2014/main" id="{27391010-6D7A-9F79-5DDD-61FA010AB95A}"/>
              </a:ext>
            </a:extLst>
          </p:cNvPr>
          <p:cNvSpPr>
            <a:spLocks noGrp="1"/>
          </p:cNvSpPr>
          <p:nvPr>
            <p:ph type="sldNum" sz="quarter" idx="12"/>
          </p:nvPr>
        </p:nvSpPr>
        <p:spPr/>
        <p:txBody>
          <a:bodyPr/>
          <a:lstStyle/>
          <a:p>
            <a:pPr>
              <a:defRPr/>
            </a:pPr>
            <a:fld id="{317366BC-7093-4CBB-AD83-3062C2CBCC09}" type="slidenum">
              <a:rPr lang="fr-FR" smtClean="0"/>
              <a:pPr>
                <a:defRPr/>
              </a:pPr>
              <a:t>13</a:t>
            </a:fld>
            <a:endParaRPr lang="fr-FR"/>
          </a:p>
        </p:txBody>
      </p:sp>
    </p:spTree>
    <p:extLst>
      <p:ext uri="{BB962C8B-B14F-4D97-AF65-F5344CB8AC3E}">
        <p14:creationId xmlns:p14="http://schemas.microsoft.com/office/powerpoint/2010/main" val="2820700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pPr>
              <a:defRPr/>
            </a:pPr>
            <a:r>
              <a:rPr lang="fr-CH" sz="4000" b="1" dirty="0">
                <a:solidFill>
                  <a:srgbClr val="BCA673"/>
                </a:solidFill>
                <a:latin typeface="Calibri" panose="020F0502020204030204" pitchFamily="34" charset="0"/>
                <a:cs typeface="Calibri" panose="020F0502020204030204" pitchFamily="34" charset="0"/>
              </a:rPr>
              <a:t>Citer les sources d’information </a:t>
            </a:r>
            <a:endParaRPr lang="fr-CH" sz="3800" b="1" dirty="0">
              <a:solidFill>
                <a:srgbClr val="BCA673"/>
              </a:solidFill>
              <a:latin typeface="Calibri" panose="020F0502020204030204" pitchFamily="34" charset="0"/>
              <a:cs typeface="Calibri" panose="020F0502020204030204" pitchFamily="34" charset="0"/>
            </a:endParaRPr>
          </a:p>
        </p:txBody>
      </p:sp>
      <p:graphicFrame>
        <p:nvGraphicFramePr>
          <p:cNvPr id="18438" name="Espace réservé du contenu 1">
            <a:extLst>
              <a:ext uri="{FF2B5EF4-FFF2-40B4-BE49-F238E27FC236}">
                <a16:creationId xmlns:a16="http://schemas.microsoft.com/office/drawing/2014/main" id="{2D561341-F522-3567-E56A-CDB151A97A6A}"/>
              </a:ext>
            </a:extLst>
          </p:cNvPr>
          <p:cNvGraphicFramePr>
            <a:graphicFrameLocks noGrp="1"/>
          </p:cNvGraphicFramePr>
          <p:nvPr>
            <p:ph idx="1"/>
            <p:extLst>
              <p:ext uri="{D42A27DB-BD31-4B8C-83A1-F6EECF244321}">
                <p14:modId xmlns:p14="http://schemas.microsoft.com/office/powerpoint/2010/main" val="354249765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Espace réservé de la date 5">
            <a:extLst>
              <a:ext uri="{FF2B5EF4-FFF2-40B4-BE49-F238E27FC236}">
                <a16:creationId xmlns:a16="http://schemas.microsoft.com/office/drawing/2014/main" id="{DA4563B3-D020-4C0F-AC96-2CAAF5E452A5}"/>
              </a:ext>
            </a:extLst>
          </p:cNvPr>
          <p:cNvSpPr>
            <a:spLocks noGrp="1"/>
          </p:cNvSpPr>
          <p:nvPr>
            <p:ph type="dt" sz="half" idx="10"/>
          </p:nvPr>
        </p:nvSpPr>
        <p:spPr/>
        <p:txBody>
          <a:bodyPr/>
          <a:lstStyle/>
          <a:p>
            <a:pPr>
              <a:defRPr/>
            </a:pPr>
            <a:fld id="{8D522D5C-DC8B-4099-93E3-B7BBC1E5B566}" type="datetime1">
              <a:rPr lang="fr-CH" smtClean="0"/>
              <a:t>01.09.2023</a:t>
            </a:fld>
            <a:endParaRPr lang="fr-FR"/>
          </a:p>
        </p:txBody>
      </p:sp>
      <p:sp>
        <p:nvSpPr>
          <p:cNvPr id="7" name="Espace réservé du numéro de diapositive 6">
            <a:extLst>
              <a:ext uri="{FF2B5EF4-FFF2-40B4-BE49-F238E27FC236}">
                <a16:creationId xmlns:a16="http://schemas.microsoft.com/office/drawing/2014/main" id="{0A1B010B-4B01-09C9-5BFA-6A1D605469C1}"/>
              </a:ext>
            </a:extLst>
          </p:cNvPr>
          <p:cNvSpPr>
            <a:spLocks noGrp="1"/>
          </p:cNvSpPr>
          <p:nvPr>
            <p:ph type="sldNum" sz="quarter" idx="12"/>
          </p:nvPr>
        </p:nvSpPr>
        <p:spPr/>
        <p:txBody>
          <a:bodyPr/>
          <a:lstStyle/>
          <a:p>
            <a:pPr>
              <a:defRPr/>
            </a:pPr>
            <a:fld id="{317366BC-7093-4CBB-AD83-3062C2CBCC09}" type="slidenum">
              <a:rPr lang="fr-FR" smtClean="0"/>
              <a:pPr>
                <a:defRPr/>
              </a:pPr>
              <a:t>14</a:t>
            </a:fld>
            <a:endParaRPr lang="fr-FR"/>
          </a:p>
        </p:txBody>
      </p:sp>
    </p:spTree>
    <p:extLst>
      <p:ext uri="{BB962C8B-B14F-4D97-AF65-F5344CB8AC3E}">
        <p14:creationId xmlns:p14="http://schemas.microsoft.com/office/powerpoint/2010/main" val="22460454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448" name="Rectangle 1844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re 2"/>
          <p:cNvSpPr>
            <a:spLocks noGrp="1"/>
          </p:cNvSpPr>
          <p:nvPr>
            <p:ph type="title"/>
          </p:nvPr>
        </p:nvSpPr>
        <p:spPr>
          <a:xfrm>
            <a:off x="808638" y="386930"/>
            <a:ext cx="9236700" cy="1188950"/>
          </a:xfrm>
        </p:spPr>
        <p:txBody>
          <a:bodyPr anchor="b">
            <a:normAutofit/>
          </a:bodyPr>
          <a:lstStyle/>
          <a:p>
            <a:pPr>
              <a:defRPr/>
            </a:pPr>
            <a:r>
              <a:rPr lang="fr-CH" sz="5400" b="1" dirty="0">
                <a:solidFill>
                  <a:srgbClr val="BCA673"/>
                </a:solidFill>
                <a:latin typeface="Calibri" panose="020F0502020204030204" pitchFamily="34" charset="0"/>
                <a:cs typeface="Calibri" panose="020F0502020204030204" pitchFamily="34" charset="0"/>
              </a:rPr>
              <a:t>Citer les sources d’information </a:t>
            </a:r>
            <a:endParaRPr lang="fr-CH" sz="5400" b="1" dirty="0">
              <a:latin typeface="Calibri" panose="020F0502020204030204" pitchFamily="34" charset="0"/>
              <a:cs typeface="Calibri" panose="020F0502020204030204" pitchFamily="34" charset="0"/>
            </a:endParaRPr>
          </a:p>
        </p:txBody>
      </p:sp>
      <p:grpSp>
        <p:nvGrpSpPr>
          <p:cNvPr id="18450" name="Group 1844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8451" name="Rectangle 1845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52" name="Rectangle 1845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454" name="Rectangle 1845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34" name="Espace réservé du contenu 1"/>
          <p:cNvSpPr>
            <a:spLocks noGrp="1"/>
          </p:cNvSpPr>
          <p:nvPr>
            <p:ph idx="1"/>
          </p:nvPr>
        </p:nvSpPr>
        <p:spPr>
          <a:xfrm>
            <a:off x="793660" y="2599509"/>
            <a:ext cx="10143668" cy="3435531"/>
          </a:xfrm>
        </p:spPr>
        <p:txBody>
          <a:bodyPr vert="horz" lIns="91440" tIns="45720" rIns="91440" bIns="45720" numCol="1" anchor="ctr" anchorCtr="0" compatLnSpc="1">
            <a:prstTxWarp prst="textNoShape">
              <a:avLst/>
            </a:prstTxWarp>
            <a:normAutofit/>
          </a:bodyPr>
          <a:lstStyle/>
          <a:p>
            <a:pPr marL="0" indent="0">
              <a:buNone/>
            </a:pPr>
            <a:r>
              <a:rPr lang="fr-CH" sz="2400" b="1" dirty="0">
                <a:cs typeface="Arial"/>
              </a:rPr>
              <a:t>Astuces</a:t>
            </a:r>
            <a:r>
              <a:rPr lang="fr-CH" sz="2400" dirty="0">
                <a:cs typeface="Arial"/>
              </a:rPr>
              <a:t> </a:t>
            </a:r>
            <a:endParaRPr lang="en-US" sz="2400" dirty="0"/>
          </a:p>
          <a:p>
            <a:pPr>
              <a:buSzPct val="120000"/>
              <a:buBlip>
                <a:blip r:embed="rId3">
                  <a:extLst>
                    <a:ext uri="{96DAC541-7B7A-43D3-8B79-37D633B846F1}">
                      <asvg:svgBlip xmlns:asvg="http://schemas.microsoft.com/office/drawing/2016/SVG/main" r:embed="rId4"/>
                    </a:ext>
                  </a:extLst>
                </a:blip>
              </a:buBlip>
            </a:pPr>
            <a:r>
              <a:rPr lang="fr-CH" sz="2400" dirty="0">
                <a:cs typeface="Arial"/>
              </a:rPr>
              <a:t>Utiliser la description des documents disponibles dans les catalogues de bibliothèque</a:t>
            </a:r>
          </a:p>
          <a:p>
            <a:pPr>
              <a:buSzPct val="120000"/>
              <a:buBlip>
                <a:blip r:embed="rId5">
                  <a:extLst>
                    <a:ext uri="{96DAC541-7B7A-43D3-8B79-37D633B846F1}">
                      <asvg:svgBlip xmlns:asvg="http://schemas.microsoft.com/office/drawing/2016/SVG/main" r:embed="rId6"/>
                    </a:ext>
                  </a:extLst>
                </a:blip>
              </a:buBlip>
            </a:pPr>
            <a:r>
              <a:rPr lang="fr-CH" sz="2400" dirty="0">
                <a:cs typeface="Arial"/>
              </a:rPr>
              <a:t> Sauvegarder un article ou un document trouvé sur internet en format PDF</a:t>
            </a:r>
          </a:p>
          <a:p>
            <a:pPr>
              <a:buSzPct val="120000"/>
              <a:buBlip>
                <a:blip r:embed="rId7">
                  <a:extLst>
                    <a:ext uri="{96DAC541-7B7A-43D3-8B79-37D633B846F1}">
                      <asvg:svgBlip xmlns:asvg="http://schemas.microsoft.com/office/drawing/2016/SVG/main" r:embed="rId8"/>
                    </a:ext>
                  </a:extLst>
                </a:blip>
              </a:buBlip>
            </a:pPr>
            <a:r>
              <a:rPr lang="fr-CH" sz="2400" dirty="0">
                <a:cs typeface="Arial"/>
              </a:rPr>
              <a:t> Lister les documents sélectionnés et utilisés pour la rédaction du TM</a:t>
            </a:r>
          </a:p>
          <a:p>
            <a:pPr>
              <a:buNone/>
            </a:pPr>
            <a:endParaRPr lang="fr-CH" sz="2400" dirty="0">
              <a:cs typeface="Arial"/>
            </a:endParaRPr>
          </a:p>
        </p:txBody>
      </p:sp>
      <p:sp>
        <p:nvSpPr>
          <p:cNvPr id="6" name="Espace réservé de la date 5">
            <a:extLst>
              <a:ext uri="{FF2B5EF4-FFF2-40B4-BE49-F238E27FC236}">
                <a16:creationId xmlns:a16="http://schemas.microsoft.com/office/drawing/2014/main" id="{4D3FF90B-ED25-AC2C-16A9-28BB87243613}"/>
              </a:ext>
            </a:extLst>
          </p:cNvPr>
          <p:cNvSpPr>
            <a:spLocks noGrp="1"/>
          </p:cNvSpPr>
          <p:nvPr>
            <p:ph type="dt" sz="half" idx="10"/>
          </p:nvPr>
        </p:nvSpPr>
        <p:spPr/>
        <p:txBody>
          <a:bodyPr/>
          <a:lstStyle/>
          <a:p>
            <a:pPr>
              <a:defRPr/>
            </a:pPr>
            <a:fld id="{7219FA22-649C-42ED-8F6B-5AE12DD87217}" type="datetime1">
              <a:rPr lang="fr-CH" smtClean="0"/>
              <a:t>01.09.2023</a:t>
            </a:fld>
            <a:endParaRPr lang="fr-FR"/>
          </a:p>
        </p:txBody>
      </p:sp>
      <p:sp>
        <p:nvSpPr>
          <p:cNvPr id="7" name="Espace réservé du numéro de diapositive 6">
            <a:extLst>
              <a:ext uri="{FF2B5EF4-FFF2-40B4-BE49-F238E27FC236}">
                <a16:creationId xmlns:a16="http://schemas.microsoft.com/office/drawing/2014/main" id="{EF966AEB-1D58-B77B-18CD-ACF34FB38A21}"/>
              </a:ext>
            </a:extLst>
          </p:cNvPr>
          <p:cNvSpPr>
            <a:spLocks noGrp="1"/>
          </p:cNvSpPr>
          <p:nvPr>
            <p:ph type="sldNum" sz="quarter" idx="12"/>
          </p:nvPr>
        </p:nvSpPr>
        <p:spPr/>
        <p:txBody>
          <a:bodyPr/>
          <a:lstStyle/>
          <a:p>
            <a:pPr>
              <a:defRPr/>
            </a:pPr>
            <a:fld id="{317366BC-7093-4CBB-AD83-3062C2CBCC09}" type="slidenum">
              <a:rPr lang="fr-FR" smtClean="0"/>
              <a:pPr>
                <a:defRPr/>
              </a:pPr>
              <a:t>15</a:t>
            </a:fld>
            <a:endParaRPr lang="fr-FR"/>
          </a:p>
        </p:txBody>
      </p:sp>
    </p:spTree>
    <p:extLst>
      <p:ext uri="{BB962C8B-B14F-4D97-AF65-F5344CB8AC3E}">
        <p14:creationId xmlns:p14="http://schemas.microsoft.com/office/powerpoint/2010/main" val="10796239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467" name="Rectangle 18466">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re 2"/>
          <p:cNvSpPr>
            <a:spLocks noGrp="1"/>
          </p:cNvSpPr>
          <p:nvPr>
            <p:ph type="title"/>
          </p:nvPr>
        </p:nvSpPr>
        <p:spPr>
          <a:xfrm>
            <a:off x="808638" y="386930"/>
            <a:ext cx="9236700" cy="1188950"/>
          </a:xfrm>
        </p:spPr>
        <p:txBody>
          <a:bodyPr anchor="b">
            <a:normAutofit/>
          </a:bodyPr>
          <a:lstStyle/>
          <a:p>
            <a:pPr>
              <a:defRPr/>
            </a:pPr>
            <a:r>
              <a:rPr lang="fr-CH" sz="5400" b="1" dirty="0">
                <a:solidFill>
                  <a:srgbClr val="BCA673"/>
                </a:solidFill>
                <a:latin typeface="Calibri" panose="020F0502020204030204" pitchFamily="34" charset="0"/>
                <a:cs typeface="Calibri" panose="020F0502020204030204" pitchFamily="34" charset="0"/>
              </a:rPr>
              <a:t>Conseil, aide à la recherche</a:t>
            </a:r>
            <a:endParaRPr lang="fr-CH" sz="5400" b="1" dirty="0">
              <a:latin typeface="Calibri" panose="020F0502020204030204" pitchFamily="34" charset="0"/>
              <a:cs typeface="Calibri" panose="020F0502020204030204" pitchFamily="34" charset="0"/>
            </a:endParaRPr>
          </a:p>
        </p:txBody>
      </p:sp>
      <p:grpSp>
        <p:nvGrpSpPr>
          <p:cNvPr id="18469" name="Group 18468">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8470" name="Rectangle 18469">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71" name="Rectangle 18470">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473" name="Rectangle 18472">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34" name="Espace réservé du contenu 1"/>
          <p:cNvSpPr>
            <a:spLocks noGrp="1"/>
          </p:cNvSpPr>
          <p:nvPr>
            <p:ph idx="1"/>
          </p:nvPr>
        </p:nvSpPr>
        <p:spPr>
          <a:xfrm>
            <a:off x="793660" y="2599509"/>
            <a:ext cx="10143668" cy="3435531"/>
          </a:xfrm>
        </p:spPr>
        <p:txBody>
          <a:bodyPr vert="horz" lIns="91440" tIns="45720" rIns="91440" bIns="45720" numCol="1" anchor="ctr" anchorCtr="0" compatLnSpc="1">
            <a:prstTxWarp prst="textNoShape">
              <a:avLst/>
            </a:prstTxWarp>
            <a:normAutofit/>
          </a:bodyPr>
          <a:lstStyle/>
          <a:p>
            <a:r>
              <a:rPr lang="fr-CH" sz="2000" dirty="0"/>
              <a:t>Si vous avez des questions, besoin d’aide, les bibliothécaires sont à votre disposition. Pour une demande de recherche plus détaillée, nous vous recommandons de prendre rdv par email: </a:t>
            </a:r>
            <a:r>
              <a:rPr lang="fr-CH" sz="2000" dirty="0">
                <a:hlinkClick r:id="rId3"/>
              </a:rPr>
              <a:t>CSM-Biblio@edufr.ch</a:t>
            </a:r>
            <a:endParaRPr lang="fr-CH" sz="2000" dirty="0">
              <a:cs typeface="Arial"/>
            </a:endParaRPr>
          </a:p>
          <a:p>
            <a:pPr marL="0" indent="0">
              <a:buNone/>
            </a:pPr>
            <a:r>
              <a:rPr lang="fr-CH" sz="2000" b="1" dirty="0"/>
              <a:t>Mes coordonnées personnelles</a:t>
            </a:r>
          </a:p>
          <a:p>
            <a:pPr eaLnBrk="1" hangingPunct="1">
              <a:buNone/>
            </a:pPr>
            <a:r>
              <a:rPr lang="fr-CH" sz="2000" dirty="0"/>
              <a:t>Sabine Isely</a:t>
            </a:r>
          </a:p>
          <a:p>
            <a:pPr eaLnBrk="1" hangingPunct="1">
              <a:buSzPct val="120000"/>
              <a:buBlip>
                <a:blip r:embed="rId4">
                  <a:extLst>
                    <a:ext uri="{96DAC541-7B7A-43D3-8B79-37D633B846F1}">
                      <asvg:svgBlip xmlns:asvg="http://schemas.microsoft.com/office/drawing/2016/SVG/main" r:embed="rId5"/>
                    </a:ext>
                  </a:extLst>
                </a:blip>
              </a:buBlip>
            </a:pPr>
            <a:r>
              <a:rPr lang="fr-CH" sz="2000" dirty="0"/>
              <a:t> </a:t>
            </a:r>
            <a:r>
              <a:rPr lang="fr-CH" sz="2000" dirty="0">
                <a:hlinkClick r:id="rId6"/>
              </a:rPr>
              <a:t>Sabine.Isely@edufr.ch</a:t>
            </a:r>
            <a:endParaRPr lang="fr-CH" sz="2000" dirty="0"/>
          </a:p>
          <a:p>
            <a:pPr eaLnBrk="1" hangingPunct="1">
              <a:buNone/>
            </a:pPr>
            <a:r>
              <a:rPr lang="fr-CH" sz="2000" dirty="0"/>
              <a:t>Présente à la bibliothèque le lundi, le mardi, le mercredi, le jeudi après-midi et le vendredi.</a:t>
            </a:r>
          </a:p>
          <a:p>
            <a:pPr>
              <a:buFont typeface="Wingdings 3" pitchFamily="18" charset="2"/>
              <a:buNone/>
            </a:pPr>
            <a:endParaRPr lang="fr-CH" sz="2000" dirty="0"/>
          </a:p>
          <a:p>
            <a:pPr>
              <a:buNone/>
            </a:pPr>
            <a:endParaRPr lang="fr-CH" sz="2000" dirty="0"/>
          </a:p>
        </p:txBody>
      </p:sp>
      <p:sp>
        <p:nvSpPr>
          <p:cNvPr id="8" name="Espace réservé de la date 7">
            <a:extLst>
              <a:ext uri="{FF2B5EF4-FFF2-40B4-BE49-F238E27FC236}">
                <a16:creationId xmlns:a16="http://schemas.microsoft.com/office/drawing/2014/main" id="{4C9E167B-CD3F-DE80-90BE-5A3B027B68BC}"/>
              </a:ext>
            </a:extLst>
          </p:cNvPr>
          <p:cNvSpPr>
            <a:spLocks noGrp="1"/>
          </p:cNvSpPr>
          <p:nvPr>
            <p:ph type="dt" sz="half" idx="10"/>
          </p:nvPr>
        </p:nvSpPr>
        <p:spPr/>
        <p:txBody>
          <a:bodyPr/>
          <a:lstStyle/>
          <a:p>
            <a:pPr>
              <a:defRPr/>
            </a:pPr>
            <a:fld id="{9DA98F50-04DD-4189-A040-455CFD41BEAE}" type="datetime1">
              <a:rPr lang="fr-CH" smtClean="0"/>
              <a:t>01.09.2023</a:t>
            </a:fld>
            <a:endParaRPr lang="fr-FR"/>
          </a:p>
        </p:txBody>
      </p:sp>
      <p:sp>
        <p:nvSpPr>
          <p:cNvPr id="9" name="Espace réservé du numéro de diapositive 8">
            <a:extLst>
              <a:ext uri="{FF2B5EF4-FFF2-40B4-BE49-F238E27FC236}">
                <a16:creationId xmlns:a16="http://schemas.microsoft.com/office/drawing/2014/main" id="{D657C56F-32ED-FCF0-5828-D259B06C1086}"/>
              </a:ext>
            </a:extLst>
          </p:cNvPr>
          <p:cNvSpPr>
            <a:spLocks noGrp="1"/>
          </p:cNvSpPr>
          <p:nvPr>
            <p:ph type="sldNum" sz="quarter" idx="12"/>
          </p:nvPr>
        </p:nvSpPr>
        <p:spPr/>
        <p:txBody>
          <a:bodyPr/>
          <a:lstStyle/>
          <a:p>
            <a:pPr>
              <a:defRPr/>
            </a:pPr>
            <a:fld id="{317366BC-7093-4CBB-AD83-3062C2CBCC09}" type="slidenum">
              <a:rPr lang="fr-FR" smtClean="0"/>
              <a:pPr>
                <a:defRPr/>
              </a:pPr>
              <a:t>16</a:t>
            </a:fld>
            <a:endParaRPr lang="fr-FR"/>
          </a:p>
        </p:txBody>
      </p:sp>
    </p:spTree>
    <p:extLst>
      <p:ext uri="{BB962C8B-B14F-4D97-AF65-F5344CB8AC3E}">
        <p14:creationId xmlns:p14="http://schemas.microsoft.com/office/powerpoint/2010/main" val="16601069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478" name="Rectangle 1847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re 2"/>
          <p:cNvSpPr>
            <a:spLocks noGrp="1"/>
          </p:cNvSpPr>
          <p:nvPr>
            <p:ph type="title"/>
          </p:nvPr>
        </p:nvSpPr>
        <p:spPr>
          <a:xfrm>
            <a:off x="808638" y="386930"/>
            <a:ext cx="9236700" cy="1188950"/>
          </a:xfrm>
        </p:spPr>
        <p:txBody>
          <a:bodyPr anchor="b">
            <a:normAutofit/>
          </a:bodyPr>
          <a:lstStyle/>
          <a:p>
            <a:pPr>
              <a:defRPr/>
            </a:pPr>
            <a:r>
              <a:rPr lang="fr-CH" sz="5400" b="1" dirty="0">
                <a:solidFill>
                  <a:srgbClr val="BCA673"/>
                </a:solidFill>
                <a:latin typeface="Calibri" panose="020F0502020204030204" pitchFamily="34" charset="0"/>
                <a:cs typeface="Calibri" panose="020F0502020204030204" pitchFamily="34" charset="0"/>
              </a:rPr>
              <a:t>Sources utilisées</a:t>
            </a:r>
            <a:endParaRPr lang="fr-CH" sz="5400" b="1" dirty="0">
              <a:latin typeface="Calibri" panose="020F0502020204030204" pitchFamily="34" charset="0"/>
              <a:cs typeface="Calibri" panose="020F0502020204030204" pitchFamily="34" charset="0"/>
            </a:endParaRPr>
          </a:p>
        </p:txBody>
      </p:sp>
      <p:grpSp>
        <p:nvGrpSpPr>
          <p:cNvPr id="18480" name="Group 1847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8481" name="Rectangle 1848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82" name="Rectangle 1848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484" name="Rectangle 1848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34" name="Espace réservé du contenu 1"/>
          <p:cNvSpPr>
            <a:spLocks noGrp="1"/>
          </p:cNvSpPr>
          <p:nvPr>
            <p:ph idx="1"/>
          </p:nvPr>
        </p:nvSpPr>
        <p:spPr>
          <a:xfrm>
            <a:off x="793660" y="2599509"/>
            <a:ext cx="10143668" cy="3435531"/>
          </a:xfrm>
        </p:spPr>
        <p:txBody>
          <a:bodyPr vert="horz" lIns="91440" tIns="45720" rIns="91440" bIns="45720" numCol="1" anchor="ctr" anchorCtr="0" compatLnSpc="1">
            <a:prstTxWarp prst="textNoShape">
              <a:avLst/>
            </a:prstTxWarp>
            <a:normAutofit/>
          </a:bodyPr>
          <a:lstStyle/>
          <a:p>
            <a:endParaRPr lang="fr-CH" sz="2200">
              <a:ea typeface="+mn-lt"/>
              <a:cs typeface="+mn-lt"/>
            </a:endParaRPr>
          </a:p>
          <a:p>
            <a:endParaRPr lang="fr-CH" sz="2200">
              <a:ea typeface="+mn-lt"/>
              <a:cs typeface="+mn-lt"/>
            </a:endParaRPr>
          </a:p>
          <a:p>
            <a:r>
              <a:rPr lang="fr-CH" sz="2200">
                <a:ea typeface="+mn-lt"/>
                <a:cs typeface="+mn-lt"/>
              </a:rPr>
              <a:t>Simon, Bruno Bernard, Vos recherches avec Google, Mont St-Aignan : Editions Klog, 2014, 159 p. </a:t>
            </a:r>
            <a:r>
              <a:rPr lang="fr-CH" sz="2200" i="1">
                <a:ea typeface="+mn-lt"/>
                <a:cs typeface="+mn-lt"/>
              </a:rPr>
              <a:t>Disponible à la bibliothèque sous la cote: 004.678 SIMO</a:t>
            </a:r>
            <a:endParaRPr lang="fr-CH" sz="2200" i="1">
              <a:cs typeface="Arial"/>
            </a:endParaRPr>
          </a:p>
          <a:p>
            <a:r>
              <a:rPr lang="fr-CH" sz="2200">
                <a:ea typeface="+mn-lt"/>
                <a:cs typeface="+mn-lt"/>
              </a:rPr>
              <a:t>Services des bibliothèques de l’UQUAM. Infosphère. </a:t>
            </a:r>
            <a:r>
              <a:rPr lang="fr-CH" sz="2200">
                <a:ea typeface="+mn-lt"/>
                <a:cs typeface="+mn-lt"/>
                <a:hlinkClick r:id="rId3"/>
              </a:rPr>
              <a:t>http://www.infosphere.uqam.ca/</a:t>
            </a:r>
            <a:r>
              <a:rPr lang="fr-CH" sz="2200">
                <a:ea typeface="+mn-lt"/>
                <a:cs typeface="+mn-lt"/>
              </a:rPr>
              <a:t> (page consultée le 09.08.2023)</a:t>
            </a:r>
          </a:p>
          <a:p>
            <a:r>
              <a:rPr lang="fr-CH" sz="2200">
                <a:ea typeface="+mn-lt"/>
                <a:cs typeface="+mn-lt"/>
              </a:rPr>
              <a:t>Dionne, Bernard, «8 Rechercher et traiter l’information» in </a:t>
            </a:r>
            <a:r>
              <a:rPr lang="fr-CH" sz="2200" i="1">
                <a:ea typeface="+mn-lt"/>
                <a:cs typeface="+mn-lt"/>
              </a:rPr>
              <a:t>L’essentiel pour réussir ses études. Montréal: </a:t>
            </a:r>
            <a:r>
              <a:rPr lang="fr-CH" sz="2200">
                <a:ea typeface="+mn-lt"/>
                <a:cs typeface="+mn-lt"/>
              </a:rPr>
              <a:t>Chenelière Education, 2018, p.74-96. </a:t>
            </a:r>
            <a:r>
              <a:rPr lang="fr-CH" sz="2200" i="1">
                <a:ea typeface="+mn-lt"/>
                <a:cs typeface="+mn-lt"/>
              </a:rPr>
              <a:t>Disponible à la bibliothèque sous la cote: 371.39 DION</a:t>
            </a:r>
            <a:endParaRPr lang="fr-CH" sz="2200" i="1">
              <a:cs typeface="Arial"/>
            </a:endParaRPr>
          </a:p>
          <a:p>
            <a:pPr marL="0" indent="0">
              <a:buNone/>
            </a:pPr>
            <a:endParaRPr lang="fr-CH" sz="2200">
              <a:cs typeface="Arial"/>
            </a:endParaRPr>
          </a:p>
          <a:p>
            <a:pPr>
              <a:buNone/>
            </a:pPr>
            <a:endParaRPr lang="fr-CH" sz="2200">
              <a:cs typeface="Arial"/>
            </a:endParaRPr>
          </a:p>
          <a:p>
            <a:pPr>
              <a:buNone/>
            </a:pPr>
            <a:endParaRPr lang="fr-CH" sz="2200">
              <a:cs typeface="Arial"/>
            </a:endParaRPr>
          </a:p>
        </p:txBody>
      </p:sp>
      <p:sp>
        <p:nvSpPr>
          <p:cNvPr id="6" name="Espace réservé de la date 5">
            <a:extLst>
              <a:ext uri="{FF2B5EF4-FFF2-40B4-BE49-F238E27FC236}">
                <a16:creationId xmlns:a16="http://schemas.microsoft.com/office/drawing/2014/main" id="{7A619392-017C-F1BD-7D20-2CF9B8E11FAB}"/>
              </a:ext>
            </a:extLst>
          </p:cNvPr>
          <p:cNvSpPr>
            <a:spLocks noGrp="1"/>
          </p:cNvSpPr>
          <p:nvPr>
            <p:ph type="dt" sz="half" idx="10"/>
          </p:nvPr>
        </p:nvSpPr>
        <p:spPr/>
        <p:txBody>
          <a:bodyPr/>
          <a:lstStyle/>
          <a:p>
            <a:pPr>
              <a:defRPr/>
            </a:pPr>
            <a:fld id="{B2C3DC9D-957E-4BAB-B9C3-BC74EB1679BC}" type="datetime1">
              <a:rPr lang="fr-CH" smtClean="0"/>
              <a:t>01.09.2023</a:t>
            </a:fld>
            <a:endParaRPr lang="fr-FR"/>
          </a:p>
        </p:txBody>
      </p:sp>
      <p:sp>
        <p:nvSpPr>
          <p:cNvPr id="7" name="Espace réservé du numéro de diapositive 6">
            <a:extLst>
              <a:ext uri="{FF2B5EF4-FFF2-40B4-BE49-F238E27FC236}">
                <a16:creationId xmlns:a16="http://schemas.microsoft.com/office/drawing/2014/main" id="{ED6346D0-A00B-78E0-D45B-2D0623C13141}"/>
              </a:ext>
            </a:extLst>
          </p:cNvPr>
          <p:cNvSpPr>
            <a:spLocks noGrp="1"/>
          </p:cNvSpPr>
          <p:nvPr>
            <p:ph type="sldNum" sz="quarter" idx="12"/>
          </p:nvPr>
        </p:nvSpPr>
        <p:spPr/>
        <p:txBody>
          <a:bodyPr/>
          <a:lstStyle/>
          <a:p>
            <a:pPr>
              <a:defRPr/>
            </a:pPr>
            <a:fld id="{317366BC-7093-4CBB-AD83-3062C2CBCC09}" type="slidenum">
              <a:rPr lang="fr-FR" smtClean="0"/>
              <a:pPr>
                <a:defRPr/>
              </a:pPr>
              <a:t>17</a:t>
            </a:fld>
            <a:endParaRPr lang="fr-FR"/>
          </a:p>
        </p:txBody>
      </p:sp>
    </p:spTree>
    <p:extLst>
      <p:ext uri="{BB962C8B-B14F-4D97-AF65-F5344CB8AC3E}">
        <p14:creationId xmlns:p14="http://schemas.microsoft.com/office/powerpoint/2010/main" val="3622381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279650" y="0"/>
            <a:ext cx="6553200" cy="1295400"/>
          </a:xfrm>
        </p:spPr>
        <p:txBody>
          <a:bodyPr/>
          <a:lstStyle/>
          <a:p>
            <a:pPr algn="ctr">
              <a:defRPr/>
            </a:pPr>
            <a:r>
              <a:rPr lang="fr-CH" sz="3800" b="1" dirty="0">
                <a:solidFill>
                  <a:srgbClr val="BCA673"/>
                </a:solidFill>
                <a:latin typeface="Calibri" panose="020F0502020204030204" pitchFamily="34" charset="0"/>
                <a:cs typeface="Calibri" panose="020F0502020204030204" pitchFamily="34" charset="0"/>
              </a:rPr>
              <a:t>Plan de la formation</a:t>
            </a:r>
            <a:endParaRPr lang="en-US" altLang="fr-FR" sz="3800" b="1" dirty="0">
              <a:solidFill>
                <a:srgbClr val="BCA673"/>
              </a:solidFill>
              <a:latin typeface="Calibri" panose="020F0502020204030204" pitchFamily="34" charset="0"/>
              <a:cs typeface="Calibri" panose="020F0502020204030204" pitchFamily="34" charset="0"/>
            </a:endParaRPr>
          </a:p>
        </p:txBody>
      </p:sp>
      <p:graphicFrame>
        <p:nvGraphicFramePr>
          <p:cNvPr id="2" name="Inhaltsplatzhalter 1"/>
          <p:cNvGraphicFramePr>
            <a:graphicFrameLocks noGrp="1"/>
          </p:cNvGraphicFramePr>
          <p:nvPr>
            <p:ph idx="1"/>
            <p:extLst>
              <p:ext uri="{D42A27DB-BD31-4B8C-83A1-F6EECF244321}">
                <p14:modId xmlns:p14="http://schemas.microsoft.com/office/powerpoint/2010/main" val="1025017206"/>
              </p:ext>
            </p:extLst>
          </p:nvPr>
        </p:nvGraphicFramePr>
        <p:xfrm>
          <a:off x="1981200" y="1719263"/>
          <a:ext cx="8229600" cy="44116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Image 2">
            <a:extLst>
              <a:ext uri="{FF2B5EF4-FFF2-40B4-BE49-F238E27FC236}">
                <a16:creationId xmlns:a16="http://schemas.microsoft.com/office/drawing/2014/main" id="{B2011EB1-DCE5-A4EC-91BB-89E31D3C169D}"/>
              </a:ext>
            </a:extLst>
          </p:cNvPr>
          <p:cNvPicPr>
            <a:picLocks noChangeAspect="1"/>
          </p:cNvPicPr>
          <p:nvPr/>
        </p:nvPicPr>
        <p:blipFill>
          <a:blip r:embed="rId8"/>
          <a:stretch>
            <a:fillRect/>
          </a:stretch>
        </p:blipFill>
        <p:spPr>
          <a:xfrm>
            <a:off x="10091195" y="233897"/>
            <a:ext cx="1694405" cy="986356"/>
          </a:xfrm>
          <a:prstGeom prst="rect">
            <a:avLst/>
          </a:prstGeom>
        </p:spPr>
      </p:pic>
      <p:sp>
        <p:nvSpPr>
          <p:cNvPr id="4" name="Espace réservé de la date 3">
            <a:extLst>
              <a:ext uri="{FF2B5EF4-FFF2-40B4-BE49-F238E27FC236}">
                <a16:creationId xmlns:a16="http://schemas.microsoft.com/office/drawing/2014/main" id="{67FBD5C1-46AD-37B7-0410-2DCEBA592B06}"/>
              </a:ext>
            </a:extLst>
          </p:cNvPr>
          <p:cNvSpPr>
            <a:spLocks noGrp="1"/>
          </p:cNvSpPr>
          <p:nvPr>
            <p:ph type="dt" sz="half" idx="10"/>
          </p:nvPr>
        </p:nvSpPr>
        <p:spPr/>
        <p:txBody>
          <a:bodyPr/>
          <a:lstStyle/>
          <a:p>
            <a:pPr>
              <a:defRPr/>
            </a:pPr>
            <a:fld id="{5A7D88DB-EBFE-4D2B-9D3B-8C1CCBBE82C3}" type="datetime1">
              <a:rPr lang="fr-CH" smtClean="0"/>
              <a:t>01.09.2023</a:t>
            </a:fld>
            <a:endParaRPr lang="fr-FR"/>
          </a:p>
        </p:txBody>
      </p:sp>
      <p:sp>
        <p:nvSpPr>
          <p:cNvPr id="5" name="Espace réservé du numéro de diapositive 4">
            <a:extLst>
              <a:ext uri="{FF2B5EF4-FFF2-40B4-BE49-F238E27FC236}">
                <a16:creationId xmlns:a16="http://schemas.microsoft.com/office/drawing/2014/main" id="{562EFBCB-8C07-5A89-C2FE-2917A962F516}"/>
              </a:ext>
            </a:extLst>
          </p:cNvPr>
          <p:cNvSpPr>
            <a:spLocks noGrp="1"/>
          </p:cNvSpPr>
          <p:nvPr>
            <p:ph type="sldNum" sz="quarter" idx="12"/>
          </p:nvPr>
        </p:nvSpPr>
        <p:spPr/>
        <p:txBody>
          <a:bodyPr/>
          <a:lstStyle/>
          <a:p>
            <a:pPr>
              <a:defRPr/>
            </a:pPr>
            <a:fld id="{317366BC-7093-4CBB-AD83-3062C2CBCC09}" type="slidenum">
              <a:rPr lang="fr-FR" smtClean="0"/>
              <a:pPr>
                <a:defRPr/>
              </a:pPr>
              <a:t>2</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AFC4CF44-D844-4EDA-8FC5-0254FEE894D5}"/>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5B171456-40D9-4F69-8B9C-FAB7B474775A}"/>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graphicEl>
                                              <a:dgm id="{306431A1-CCE7-4862-9CB2-06BF09A5B233}"/>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graphicEl>
                                              <a:dgm id="{83AB4B5B-8C89-40C5-92FC-CA38CD820E85}"/>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graphicEl>
                                              <a:dgm id="{A3A6E56B-9B40-46A7-B748-556C45DA82A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701680" y="103517"/>
            <a:ext cx="6553200" cy="1295400"/>
          </a:xfrm>
        </p:spPr>
        <p:txBody>
          <a:bodyPr/>
          <a:lstStyle/>
          <a:p>
            <a:pPr algn="ctr">
              <a:defRPr/>
            </a:pPr>
            <a:r>
              <a:rPr lang="fr-CH" sz="3800" b="1" dirty="0">
                <a:solidFill>
                  <a:srgbClr val="BCA673"/>
                </a:solidFill>
                <a:latin typeface="Calibri" panose="020F0502020204030204" pitchFamily="34" charset="0"/>
                <a:cs typeface="Calibri" panose="020F0502020204030204" pitchFamily="34" charset="0"/>
              </a:rPr>
              <a:t>Savoir ce que l'on recherche</a:t>
            </a:r>
            <a:endParaRPr lang="en-US" sz="3800" b="1" dirty="0">
              <a:solidFill>
                <a:srgbClr val="BCA673"/>
              </a:solidFill>
              <a:latin typeface="Calibri" panose="020F0502020204030204" pitchFamily="34" charset="0"/>
              <a:cs typeface="Calibri" panose="020F0502020204030204" pitchFamily="34" charset="0"/>
            </a:endParaRPr>
          </a:p>
        </p:txBody>
      </p:sp>
      <p:graphicFrame>
        <p:nvGraphicFramePr>
          <p:cNvPr id="12302" name="Rectangle 3">
            <a:extLst>
              <a:ext uri="{FF2B5EF4-FFF2-40B4-BE49-F238E27FC236}">
                <a16:creationId xmlns:a16="http://schemas.microsoft.com/office/drawing/2014/main" id="{E35D41FD-0164-36D2-A65B-529F64F82116}"/>
              </a:ext>
            </a:extLst>
          </p:cNvPr>
          <p:cNvGraphicFramePr>
            <a:graphicFrameLocks noGrp="1"/>
          </p:cNvGraphicFramePr>
          <p:nvPr>
            <p:ph idx="1"/>
            <p:extLst>
              <p:ext uri="{D42A27DB-BD31-4B8C-83A1-F6EECF244321}">
                <p14:modId xmlns:p14="http://schemas.microsoft.com/office/powerpoint/2010/main" val="189953310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Espace réservé de la date 1">
            <a:extLst>
              <a:ext uri="{FF2B5EF4-FFF2-40B4-BE49-F238E27FC236}">
                <a16:creationId xmlns:a16="http://schemas.microsoft.com/office/drawing/2014/main" id="{66AA5409-DE94-31A9-686F-EE728FD0E711}"/>
              </a:ext>
            </a:extLst>
          </p:cNvPr>
          <p:cNvSpPr>
            <a:spLocks noGrp="1"/>
          </p:cNvSpPr>
          <p:nvPr>
            <p:ph type="dt" sz="half" idx="10"/>
          </p:nvPr>
        </p:nvSpPr>
        <p:spPr/>
        <p:txBody>
          <a:bodyPr/>
          <a:lstStyle/>
          <a:p>
            <a:pPr>
              <a:defRPr/>
            </a:pPr>
            <a:fld id="{F29BD757-E626-41DD-847C-73A66F5C2048}" type="datetime1">
              <a:rPr lang="fr-CH" smtClean="0"/>
              <a:t>01.09.2023</a:t>
            </a:fld>
            <a:endParaRPr lang="fr-FR"/>
          </a:p>
        </p:txBody>
      </p:sp>
      <p:sp>
        <p:nvSpPr>
          <p:cNvPr id="3" name="Espace réservé du numéro de diapositive 2">
            <a:extLst>
              <a:ext uri="{FF2B5EF4-FFF2-40B4-BE49-F238E27FC236}">
                <a16:creationId xmlns:a16="http://schemas.microsoft.com/office/drawing/2014/main" id="{A529D33E-3025-5395-4D1E-FEF4DEB81DF5}"/>
              </a:ext>
            </a:extLst>
          </p:cNvPr>
          <p:cNvSpPr>
            <a:spLocks noGrp="1"/>
          </p:cNvSpPr>
          <p:nvPr>
            <p:ph type="sldNum" sz="quarter" idx="12"/>
          </p:nvPr>
        </p:nvSpPr>
        <p:spPr/>
        <p:txBody>
          <a:bodyPr/>
          <a:lstStyle/>
          <a:p>
            <a:pPr>
              <a:defRPr/>
            </a:pPr>
            <a:fld id="{317366BC-7093-4CBB-AD83-3062C2CBCC09}" type="slidenum">
              <a:rPr lang="fr-FR" smtClean="0"/>
              <a:pPr>
                <a:defRPr/>
              </a:pPr>
              <a:t>3</a:t>
            </a:fld>
            <a:endParaRPr 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383" name="Rectangle 14382">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90" name="Rectangle 2"/>
          <p:cNvSpPr>
            <a:spLocks noGrp="1" noChangeArrowheads="1"/>
          </p:cNvSpPr>
          <p:nvPr>
            <p:ph type="title"/>
          </p:nvPr>
        </p:nvSpPr>
        <p:spPr>
          <a:xfrm>
            <a:off x="808638" y="386930"/>
            <a:ext cx="9236700" cy="1188950"/>
          </a:xfrm>
        </p:spPr>
        <p:txBody>
          <a:bodyPr anchor="b">
            <a:normAutofit/>
          </a:bodyPr>
          <a:lstStyle/>
          <a:p>
            <a:pPr>
              <a:defRPr/>
            </a:pPr>
            <a:r>
              <a:rPr lang="fr-CH" sz="5400" b="1" dirty="0">
                <a:solidFill>
                  <a:srgbClr val="BCA673"/>
                </a:solidFill>
                <a:latin typeface="Calibri" panose="020F0502020204030204" pitchFamily="34" charset="0"/>
                <a:cs typeface="Calibri" panose="020F0502020204030204" pitchFamily="34" charset="0"/>
              </a:rPr>
              <a:t>Savoir ce que l'on recherche</a:t>
            </a:r>
            <a:endParaRPr lang="fr-CH" sz="5400" b="1" dirty="0">
              <a:latin typeface="Calibri" panose="020F0502020204030204" pitchFamily="34" charset="0"/>
              <a:cs typeface="Calibri" panose="020F0502020204030204" pitchFamily="34" charset="0"/>
            </a:endParaRPr>
          </a:p>
        </p:txBody>
      </p:sp>
      <p:grpSp>
        <p:nvGrpSpPr>
          <p:cNvPr id="14385" name="Group 14384">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4386" name="Rectangle 14385">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87" name="Rectangle 14386">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389" name="Rectangle 14388">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39" name="Rectangle 3"/>
          <p:cNvSpPr>
            <a:spLocks noGrp="1" noChangeArrowheads="1"/>
          </p:cNvSpPr>
          <p:nvPr>
            <p:ph idx="1"/>
          </p:nvPr>
        </p:nvSpPr>
        <p:spPr bwMode="auto">
          <a:xfrm>
            <a:off x="793660" y="2599509"/>
            <a:ext cx="10143668" cy="3435531"/>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anchor="ctr" anchorCtr="0" compatLnSpc="1">
            <a:prstTxWarp prst="textNoShape">
              <a:avLst/>
            </a:prstTxWarp>
            <a:normAutofit/>
          </a:bodyPr>
          <a:lstStyle/>
          <a:p>
            <a:pPr>
              <a:buSzPct val="170000"/>
              <a:buBlip>
                <a:blip r:embed="rId3">
                  <a:extLst>
                    <a:ext uri="{96DAC541-7B7A-43D3-8B79-37D633B846F1}">
                      <asvg:svgBlip xmlns:asvg="http://schemas.microsoft.com/office/drawing/2016/SVG/main" r:embed="rId4"/>
                    </a:ext>
                  </a:extLst>
                </a:blip>
              </a:buBlip>
              <a:defRPr/>
            </a:pPr>
            <a:r>
              <a:rPr lang="fr-CH" sz="1700" b="1" dirty="0"/>
              <a:t> Choisir les mots-clés pour la recherche</a:t>
            </a:r>
          </a:p>
          <a:p>
            <a:pPr>
              <a:defRPr/>
            </a:pPr>
            <a:r>
              <a:rPr lang="fr-CH" sz="1700" dirty="0"/>
              <a:t>collecter les différents mots-clés en relation avec votre sujet (synonymes, vocabulaire spécialisé au domaine de </a:t>
            </a:r>
            <a:r>
              <a:rPr lang="fr-CH" sz="1700"/>
              <a:t>recherche)</a:t>
            </a:r>
            <a:endParaRPr lang="fr-CH" sz="1700" i="1">
              <a:cs typeface="Arial"/>
            </a:endParaRPr>
          </a:p>
          <a:p>
            <a:pPr>
              <a:defRPr/>
            </a:pPr>
            <a:r>
              <a:rPr lang="fr-CH" sz="1700" dirty="0"/>
              <a:t>noter les mots-clés utilisés lors de vos recherches</a:t>
            </a:r>
            <a:endParaRPr lang="fr-CH" sz="1700" dirty="0">
              <a:cs typeface="Arial"/>
            </a:endParaRPr>
          </a:p>
          <a:p>
            <a:pPr eaLnBrk="1" hangingPunct="1">
              <a:buNone/>
            </a:pPr>
            <a:endParaRPr lang="fr-CH" sz="1700" b="1" dirty="0"/>
          </a:p>
          <a:p>
            <a:pPr>
              <a:buSzPct val="170000"/>
              <a:buBlip>
                <a:blip r:embed="rId5">
                  <a:extLst>
                    <a:ext uri="{96DAC541-7B7A-43D3-8B79-37D633B846F1}">
                      <asvg:svgBlip xmlns:asvg="http://schemas.microsoft.com/office/drawing/2016/SVG/main" r:embed="rId6"/>
                    </a:ext>
                  </a:extLst>
                </a:blip>
              </a:buBlip>
            </a:pPr>
            <a:r>
              <a:rPr lang="fr-CH" sz="1700" b="1" dirty="0"/>
              <a:t>Sources utiles</a:t>
            </a:r>
            <a:endParaRPr lang="fr-CH" sz="1700" b="1" dirty="0">
              <a:cs typeface="Arial"/>
            </a:endParaRPr>
          </a:p>
          <a:p>
            <a:pPr indent="0">
              <a:buNone/>
            </a:pPr>
            <a:r>
              <a:rPr lang="fr-CH" sz="1700" dirty="0"/>
              <a:t>Les encyclopédies, des dictionnaires spécialisés et des ouvrages généraux sur le sujet comme par exemple: </a:t>
            </a:r>
            <a:endParaRPr lang="fr-CH" sz="1700" dirty="0">
              <a:cs typeface="Arial"/>
            </a:endParaRPr>
          </a:p>
          <a:p>
            <a:r>
              <a:rPr lang="fr-CH" sz="1700" b="1" dirty="0" err="1">
                <a:hlinkClick r:id="rId7"/>
              </a:rPr>
              <a:t>Encyclopedia</a:t>
            </a:r>
            <a:r>
              <a:rPr lang="fr-CH" sz="1700" b="1" dirty="0">
                <a:hlinkClick r:id="rId7"/>
              </a:rPr>
              <a:t> </a:t>
            </a:r>
            <a:r>
              <a:rPr lang="fr-CH" sz="1700" b="1" dirty="0" err="1">
                <a:hlinkClick r:id="rId7"/>
              </a:rPr>
              <a:t>Universalis</a:t>
            </a:r>
            <a:r>
              <a:rPr lang="fr-CH" sz="1700" b="1" dirty="0">
                <a:hlinkClick r:id="rId7"/>
              </a:rPr>
              <a:t> en ligne</a:t>
            </a:r>
            <a:r>
              <a:rPr lang="fr-CH" sz="1700" dirty="0">
                <a:hlinkClick r:id="rId7"/>
              </a:rPr>
              <a:t> </a:t>
            </a:r>
            <a:r>
              <a:rPr lang="fr-CH" sz="1700" dirty="0"/>
              <a:t>(login) – démo </a:t>
            </a:r>
          </a:p>
          <a:p>
            <a:r>
              <a:rPr lang="fr-CH" sz="1700" b="1" dirty="0">
                <a:cs typeface="Arial"/>
                <a:hlinkClick r:id="rId8"/>
              </a:rPr>
              <a:t>Portail lexical - CNRTL</a:t>
            </a:r>
            <a:endParaRPr lang="fr-CH" sz="1700" b="1" dirty="0">
              <a:cs typeface="Arial"/>
            </a:endParaRPr>
          </a:p>
          <a:p>
            <a:pPr eaLnBrk="1" hangingPunct="1">
              <a:buFont typeface="Arial" panose="020B0604020202020204" pitchFamily="34" charset="0"/>
              <a:buChar char="•"/>
            </a:pPr>
            <a:endParaRPr lang="en-US" altLang="fr-FR" sz="1700" dirty="0"/>
          </a:p>
        </p:txBody>
      </p:sp>
      <p:sp>
        <p:nvSpPr>
          <p:cNvPr id="2" name="Espace réservé de la date 1">
            <a:extLst>
              <a:ext uri="{FF2B5EF4-FFF2-40B4-BE49-F238E27FC236}">
                <a16:creationId xmlns:a16="http://schemas.microsoft.com/office/drawing/2014/main" id="{8EFECB06-B5CC-2732-2F33-0C296BE2495A}"/>
              </a:ext>
            </a:extLst>
          </p:cNvPr>
          <p:cNvSpPr>
            <a:spLocks noGrp="1"/>
          </p:cNvSpPr>
          <p:nvPr>
            <p:ph type="dt" sz="half" idx="10"/>
          </p:nvPr>
        </p:nvSpPr>
        <p:spPr/>
        <p:txBody>
          <a:bodyPr/>
          <a:lstStyle/>
          <a:p>
            <a:pPr>
              <a:defRPr/>
            </a:pPr>
            <a:fld id="{B30E3D3B-3CC8-4984-A0A2-61A082CC6B90}" type="datetime1">
              <a:rPr lang="fr-CH" smtClean="0"/>
              <a:t>01.09.2023</a:t>
            </a:fld>
            <a:endParaRPr lang="fr-FR"/>
          </a:p>
        </p:txBody>
      </p:sp>
      <p:sp>
        <p:nvSpPr>
          <p:cNvPr id="3" name="Espace réservé du numéro de diapositive 2">
            <a:extLst>
              <a:ext uri="{FF2B5EF4-FFF2-40B4-BE49-F238E27FC236}">
                <a16:creationId xmlns:a16="http://schemas.microsoft.com/office/drawing/2014/main" id="{14834EC8-4BD8-21E1-CC3F-81F602FAF733}"/>
              </a:ext>
            </a:extLst>
          </p:cNvPr>
          <p:cNvSpPr>
            <a:spLocks noGrp="1"/>
          </p:cNvSpPr>
          <p:nvPr>
            <p:ph type="sldNum" sz="quarter" idx="12"/>
          </p:nvPr>
        </p:nvSpPr>
        <p:spPr/>
        <p:txBody>
          <a:bodyPr/>
          <a:lstStyle/>
          <a:p>
            <a:pPr>
              <a:defRPr/>
            </a:pPr>
            <a:fld id="{317366BC-7093-4CBB-AD83-3062C2CBCC09}" type="slidenum">
              <a:rPr lang="fr-FR" smtClean="0"/>
              <a:pPr>
                <a:defRPr/>
              </a:pPr>
              <a:t>4</a:t>
            </a:fld>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375" name="Rectangle 14374">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90" name="Rectangle 2"/>
          <p:cNvSpPr>
            <a:spLocks noGrp="1" noChangeArrowheads="1"/>
          </p:cNvSpPr>
          <p:nvPr>
            <p:ph type="title"/>
          </p:nvPr>
        </p:nvSpPr>
        <p:spPr>
          <a:xfrm>
            <a:off x="793662" y="386930"/>
            <a:ext cx="10066122" cy="1298448"/>
          </a:xfrm>
        </p:spPr>
        <p:txBody>
          <a:bodyPr anchor="b">
            <a:normAutofit/>
          </a:bodyPr>
          <a:lstStyle/>
          <a:p>
            <a:pPr eaLnBrk="1" hangingPunct="1">
              <a:defRPr/>
            </a:pPr>
            <a:r>
              <a:rPr lang="fr-CH" sz="4800" b="1" dirty="0">
                <a:solidFill>
                  <a:srgbClr val="BCA673"/>
                </a:solidFill>
                <a:latin typeface="Calibri" panose="020F0502020204030204" pitchFamily="34" charset="0"/>
                <a:cs typeface="Calibri" panose="020F0502020204030204" pitchFamily="34" charset="0"/>
              </a:rPr>
              <a:t>Où trouver l’information ?</a:t>
            </a:r>
            <a:endParaRPr lang="en-US" altLang="fr-FR" sz="4800" b="1" dirty="0">
              <a:latin typeface="Calibri" panose="020F0502020204030204" pitchFamily="34" charset="0"/>
              <a:cs typeface="Calibri" panose="020F0502020204030204" pitchFamily="34" charset="0"/>
            </a:endParaRPr>
          </a:p>
        </p:txBody>
      </p:sp>
      <p:sp>
        <p:nvSpPr>
          <p:cNvPr id="14377" name="Rectangle 14376">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79" name="Rectangle 14378">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39" name="Rectangle 3"/>
          <p:cNvSpPr>
            <a:spLocks noGrp="1" noChangeArrowheads="1"/>
          </p:cNvSpPr>
          <p:nvPr>
            <p:ph idx="1"/>
          </p:nvPr>
        </p:nvSpPr>
        <p:spPr bwMode="auto">
          <a:xfrm>
            <a:off x="793661" y="2599509"/>
            <a:ext cx="4530898" cy="36394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anchor="ctr" anchorCtr="0" compatLnSpc="1">
            <a:prstTxWarp prst="textNoShape">
              <a:avLst/>
            </a:prstTxWarp>
            <a:normAutofit/>
          </a:bodyPr>
          <a:lstStyle/>
          <a:p>
            <a:pPr marL="109220" indent="0">
              <a:buNone/>
            </a:pPr>
            <a:r>
              <a:rPr lang="fr-CH" sz="1700" b="1">
                <a:ea typeface="+mn-lt"/>
                <a:cs typeface="+mn-lt"/>
              </a:rPr>
              <a:t>Bibliothèque du collège</a:t>
            </a:r>
            <a:endParaRPr lang="fr-CH" sz="1700">
              <a:ea typeface="+mn-lt"/>
              <a:cs typeface="+mn-lt"/>
            </a:endParaRPr>
          </a:p>
          <a:p>
            <a:pPr marL="457200" indent="-457200">
              <a:buFont typeface="+mj-lt"/>
              <a:buAutoNum type="arabicPeriod"/>
            </a:pPr>
            <a:r>
              <a:rPr lang="fr-CH" sz="1700">
                <a:ea typeface="+mn-lt"/>
                <a:cs typeface="+mn-lt"/>
                <a:hlinkClick r:id="rId3"/>
              </a:rPr>
              <a:t>Site internet de la bibliothèque </a:t>
            </a:r>
            <a:endParaRPr lang="fr-CH" sz="1700">
              <a:ea typeface="+mn-lt"/>
              <a:cs typeface="+mn-lt"/>
            </a:endParaRPr>
          </a:p>
          <a:p>
            <a:pPr lvl="1"/>
            <a:r>
              <a:rPr lang="fr-CH" sz="1700">
                <a:cs typeface="Arial"/>
                <a:hlinkClick r:id="rId4"/>
              </a:rPr>
              <a:t>Liste de documents par séminaire TM</a:t>
            </a:r>
            <a:endParaRPr lang="fr-CH" sz="1700">
              <a:cs typeface="Arial"/>
            </a:endParaRPr>
          </a:p>
          <a:p>
            <a:pPr lvl="1"/>
            <a:r>
              <a:rPr lang="fr-CH" sz="1700">
                <a:ea typeface="+mn-lt"/>
                <a:cs typeface="+mn-lt"/>
                <a:hlinkClick r:id="rId5"/>
              </a:rPr>
              <a:t>Ressources numériques disponibles au Collège</a:t>
            </a:r>
            <a:endParaRPr lang="fr-CH" sz="1700">
              <a:ea typeface="+mn-lt"/>
              <a:cs typeface="+mn-lt"/>
            </a:endParaRPr>
          </a:p>
          <a:p>
            <a:pPr marL="457200" indent="-457200">
              <a:buFont typeface="+mj-lt"/>
              <a:buAutoNum type="arabicPeriod"/>
            </a:pPr>
            <a:r>
              <a:rPr lang="fr-CH" sz="1700">
                <a:ea typeface="+mn-lt"/>
                <a:cs typeface="+mn-lt"/>
                <a:hlinkClick r:id="rId6"/>
              </a:rPr>
              <a:t>Catalogue de la bibliothèque</a:t>
            </a:r>
            <a:r>
              <a:rPr lang="fr-CH" sz="1700">
                <a:ea typeface="+mn-lt"/>
                <a:cs typeface="+mn-lt"/>
              </a:rPr>
              <a:t> - </a:t>
            </a:r>
            <a:r>
              <a:rPr lang="fr-CH" sz="1700" i="1">
                <a:ea typeface="+mn-lt"/>
                <a:cs typeface="+mn-lt"/>
              </a:rPr>
              <a:t>démo</a:t>
            </a:r>
          </a:p>
          <a:p>
            <a:pPr lvl="1"/>
            <a:r>
              <a:rPr lang="fr-CH" sz="1700">
                <a:cs typeface="Arial"/>
              </a:rPr>
              <a:t>Possibilité de louer des caméras et des enregistreurs audio MP3- </a:t>
            </a:r>
            <a:r>
              <a:rPr lang="fr-CH" sz="1700">
                <a:cs typeface="Arial"/>
                <a:hlinkClick r:id="rId7"/>
              </a:rPr>
              <a:t>liste du matériel multimédia</a:t>
            </a:r>
            <a:endParaRPr lang="fr-CH" sz="1700">
              <a:cs typeface="Arial"/>
            </a:endParaRPr>
          </a:p>
          <a:p>
            <a:pPr lvl="1"/>
            <a:r>
              <a:rPr lang="fr-CH" sz="1700">
                <a:cs typeface="Arial"/>
              </a:rPr>
              <a:t>Consulter les anciens travaux de maturité</a:t>
            </a:r>
          </a:p>
          <a:p>
            <a:pPr marL="0" indent="0">
              <a:buNone/>
            </a:pPr>
            <a:endParaRPr lang="en-US" altLang="fr-FR" sz="1700">
              <a:cs typeface="Arial"/>
            </a:endParaRPr>
          </a:p>
        </p:txBody>
      </p:sp>
      <p:pic>
        <p:nvPicPr>
          <p:cNvPr id="3" name="Image 2" descr="Une image contenant Police, texte, logo, Graphique&#10;&#10;Description générée automatiquement">
            <a:extLst>
              <a:ext uri="{FF2B5EF4-FFF2-40B4-BE49-F238E27FC236}">
                <a16:creationId xmlns:a16="http://schemas.microsoft.com/office/drawing/2014/main" id="{77E5351B-9EF4-B885-96E3-D61004C68688}"/>
              </a:ext>
            </a:extLst>
          </p:cNvPr>
          <p:cNvPicPr>
            <a:picLocks noChangeAspect="1"/>
          </p:cNvPicPr>
          <p:nvPr/>
        </p:nvPicPr>
        <p:blipFill>
          <a:blip r:embed="rId8"/>
          <a:stretch>
            <a:fillRect/>
          </a:stretch>
        </p:blipFill>
        <p:spPr>
          <a:xfrm>
            <a:off x="5911532" y="3568835"/>
            <a:ext cx="5150277" cy="1545083"/>
          </a:xfrm>
          <a:prstGeom prst="rect">
            <a:avLst/>
          </a:prstGeom>
        </p:spPr>
      </p:pic>
      <p:sp>
        <p:nvSpPr>
          <p:cNvPr id="14381" name="Rectangle 14380">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Espace réservé de la date 3">
            <a:extLst>
              <a:ext uri="{FF2B5EF4-FFF2-40B4-BE49-F238E27FC236}">
                <a16:creationId xmlns:a16="http://schemas.microsoft.com/office/drawing/2014/main" id="{493C4CA5-0C2F-4D0D-1411-18DA47843F75}"/>
              </a:ext>
            </a:extLst>
          </p:cNvPr>
          <p:cNvSpPr>
            <a:spLocks noGrp="1"/>
          </p:cNvSpPr>
          <p:nvPr>
            <p:ph type="dt" sz="half" idx="10"/>
          </p:nvPr>
        </p:nvSpPr>
        <p:spPr/>
        <p:txBody>
          <a:bodyPr/>
          <a:lstStyle/>
          <a:p>
            <a:pPr>
              <a:defRPr/>
            </a:pPr>
            <a:fld id="{748D452F-DACE-47D8-84D3-47CFA8C8CAA2}" type="datetime1">
              <a:rPr lang="fr-CH" smtClean="0"/>
              <a:t>01.09.2023</a:t>
            </a:fld>
            <a:endParaRPr lang="fr-FR"/>
          </a:p>
        </p:txBody>
      </p:sp>
      <p:sp>
        <p:nvSpPr>
          <p:cNvPr id="5" name="Espace réservé du numéro de diapositive 4">
            <a:extLst>
              <a:ext uri="{FF2B5EF4-FFF2-40B4-BE49-F238E27FC236}">
                <a16:creationId xmlns:a16="http://schemas.microsoft.com/office/drawing/2014/main" id="{CB5DEF7E-70B9-FCEC-0880-C7053DBB220B}"/>
              </a:ext>
            </a:extLst>
          </p:cNvPr>
          <p:cNvSpPr>
            <a:spLocks noGrp="1"/>
          </p:cNvSpPr>
          <p:nvPr>
            <p:ph type="sldNum" sz="quarter" idx="12"/>
          </p:nvPr>
        </p:nvSpPr>
        <p:spPr/>
        <p:txBody>
          <a:bodyPr/>
          <a:lstStyle/>
          <a:p>
            <a:pPr>
              <a:defRPr/>
            </a:pPr>
            <a:fld id="{317366BC-7093-4CBB-AD83-3062C2CBCC09}" type="slidenum">
              <a:rPr lang="fr-FR" smtClean="0"/>
              <a:pPr>
                <a:defRPr/>
              </a:pPr>
              <a:t>5</a:t>
            </a:fld>
            <a:endParaRPr lang="fr-FR"/>
          </a:p>
        </p:txBody>
      </p:sp>
    </p:spTree>
    <p:extLst>
      <p:ext uri="{BB962C8B-B14F-4D97-AF65-F5344CB8AC3E}">
        <p14:creationId xmlns:p14="http://schemas.microsoft.com/office/powerpoint/2010/main" val="65919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461" name="Rectangle 18460">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re 2"/>
          <p:cNvSpPr>
            <a:spLocks noGrp="1"/>
          </p:cNvSpPr>
          <p:nvPr>
            <p:ph type="title"/>
          </p:nvPr>
        </p:nvSpPr>
        <p:spPr>
          <a:xfrm>
            <a:off x="808638" y="386930"/>
            <a:ext cx="9236700" cy="1188950"/>
          </a:xfrm>
        </p:spPr>
        <p:txBody>
          <a:bodyPr anchor="b">
            <a:normAutofit/>
          </a:bodyPr>
          <a:lstStyle/>
          <a:p>
            <a:pPr>
              <a:defRPr/>
            </a:pPr>
            <a:r>
              <a:rPr lang="fr-CH" sz="5400" b="1" dirty="0">
                <a:solidFill>
                  <a:srgbClr val="BCA673"/>
                </a:solidFill>
                <a:latin typeface="Calibri" panose="020F0502020204030204" pitchFamily="34" charset="0"/>
                <a:cs typeface="Calibri" panose="020F0502020204030204" pitchFamily="34" charset="0"/>
              </a:rPr>
              <a:t>Où trouver l’information ?</a:t>
            </a:r>
            <a:endParaRPr lang="en-US" sz="5400" b="1" dirty="0">
              <a:latin typeface="Calibri" panose="020F0502020204030204" pitchFamily="34" charset="0"/>
              <a:cs typeface="Calibri" panose="020F0502020204030204" pitchFamily="34" charset="0"/>
            </a:endParaRPr>
          </a:p>
        </p:txBody>
      </p:sp>
      <p:grpSp>
        <p:nvGrpSpPr>
          <p:cNvPr id="18463" name="Group 18462">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8464" name="Rectangle 18463">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65" name="Rectangle 18464">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467" name="Rectangle 18466">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34" name="Espace réservé du contenu 1"/>
          <p:cNvSpPr>
            <a:spLocks noGrp="1"/>
          </p:cNvSpPr>
          <p:nvPr>
            <p:ph idx="1"/>
          </p:nvPr>
        </p:nvSpPr>
        <p:spPr>
          <a:xfrm>
            <a:off x="793660" y="2599509"/>
            <a:ext cx="10143668" cy="3435531"/>
          </a:xfrm>
        </p:spPr>
        <p:txBody>
          <a:bodyPr vert="horz" lIns="91440" tIns="45720" rIns="91440" bIns="45720" numCol="1" anchor="ctr" anchorCtr="0" compatLnSpc="1">
            <a:prstTxWarp prst="textNoShape">
              <a:avLst/>
            </a:prstTxWarp>
            <a:normAutofit/>
          </a:bodyPr>
          <a:lstStyle/>
          <a:p>
            <a:pPr>
              <a:buNone/>
            </a:pPr>
            <a:r>
              <a:rPr lang="fr-CH" sz="2400" b="1" dirty="0"/>
              <a:t>Ressources numériques de revues disponibles au Collège St-Michel </a:t>
            </a:r>
          </a:p>
          <a:p>
            <a:pPr>
              <a:buNone/>
            </a:pPr>
            <a:r>
              <a:rPr lang="fr-CH" sz="2400" dirty="0"/>
              <a:t>accès limité au réseau informatique du collège (y inclus WIFI)</a:t>
            </a:r>
            <a:endParaRPr lang="fr-CH" sz="2400" b="1" dirty="0"/>
          </a:p>
          <a:p>
            <a:r>
              <a:rPr lang="fr-CH" sz="2400" dirty="0" err="1">
                <a:hlinkClick r:id="rId3"/>
              </a:rPr>
              <a:t>Swissdox</a:t>
            </a:r>
            <a:r>
              <a:rPr lang="fr-CH" sz="2400" dirty="0"/>
              <a:t> – Presse suisse</a:t>
            </a:r>
          </a:p>
          <a:p>
            <a:r>
              <a:rPr lang="fr-CH" sz="2400" dirty="0" err="1">
                <a:hlinkClick r:id="rId4"/>
              </a:rPr>
              <a:t>Europresse</a:t>
            </a:r>
            <a:r>
              <a:rPr lang="fr-CH" sz="2400" dirty="0"/>
              <a:t> – Presses étrangères et revues spécialisées</a:t>
            </a:r>
          </a:p>
          <a:p>
            <a:r>
              <a:rPr lang="fr-CH" sz="2400" dirty="0">
                <a:hlinkClick r:id="rId4"/>
              </a:rPr>
              <a:t>Cairn.info </a:t>
            </a:r>
            <a:r>
              <a:rPr lang="fr-CH" sz="2400" dirty="0"/>
              <a:t>– Magazines/Revues scientifiques – en sciences humaines</a:t>
            </a:r>
          </a:p>
          <a:p>
            <a:pPr marL="0" indent="0">
              <a:buNone/>
            </a:pPr>
            <a:endParaRPr lang="fr-CH" sz="2400" dirty="0"/>
          </a:p>
          <a:p>
            <a:endParaRPr lang="fr-CH" sz="2400" dirty="0"/>
          </a:p>
          <a:p>
            <a:endParaRPr lang="fr-CH" sz="2400" dirty="0"/>
          </a:p>
          <a:p>
            <a:pPr>
              <a:buNone/>
            </a:pPr>
            <a:endParaRPr lang="fr-CH" sz="2400" dirty="0"/>
          </a:p>
        </p:txBody>
      </p:sp>
      <p:sp>
        <p:nvSpPr>
          <p:cNvPr id="6" name="Espace réservé de la date 5">
            <a:extLst>
              <a:ext uri="{FF2B5EF4-FFF2-40B4-BE49-F238E27FC236}">
                <a16:creationId xmlns:a16="http://schemas.microsoft.com/office/drawing/2014/main" id="{4A2EECF3-E56B-9565-FFE9-60E55FEED452}"/>
              </a:ext>
            </a:extLst>
          </p:cNvPr>
          <p:cNvSpPr>
            <a:spLocks noGrp="1"/>
          </p:cNvSpPr>
          <p:nvPr>
            <p:ph type="dt" sz="half" idx="10"/>
          </p:nvPr>
        </p:nvSpPr>
        <p:spPr/>
        <p:txBody>
          <a:bodyPr/>
          <a:lstStyle/>
          <a:p>
            <a:pPr>
              <a:defRPr/>
            </a:pPr>
            <a:fld id="{FCFF0466-C573-405D-88DB-E0DD747CC7C0}" type="datetime1">
              <a:rPr lang="fr-CH" smtClean="0"/>
              <a:t>01.09.2023</a:t>
            </a:fld>
            <a:endParaRPr lang="fr-FR"/>
          </a:p>
        </p:txBody>
      </p:sp>
      <p:sp>
        <p:nvSpPr>
          <p:cNvPr id="7" name="Espace réservé du numéro de diapositive 6">
            <a:extLst>
              <a:ext uri="{FF2B5EF4-FFF2-40B4-BE49-F238E27FC236}">
                <a16:creationId xmlns:a16="http://schemas.microsoft.com/office/drawing/2014/main" id="{12DC17C4-9FAC-F6E2-82EF-72F5A258E34C}"/>
              </a:ext>
            </a:extLst>
          </p:cNvPr>
          <p:cNvSpPr>
            <a:spLocks noGrp="1"/>
          </p:cNvSpPr>
          <p:nvPr>
            <p:ph type="sldNum" sz="quarter" idx="12"/>
          </p:nvPr>
        </p:nvSpPr>
        <p:spPr/>
        <p:txBody>
          <a:bodyPr/>
          <a:lstStyle/>
          <a:p>
            <a:pPr>
              <a:defRPr/>
            </a:pPr>
            <a:fld id="{317366BC-7093-4CBB-AD83-3062C2CBCC09}" type="slidenum">
              <a:rPr lang="fr-FR" smtClean="0"/>
              <a:pPr>
                <a:defRPr/>
              </a:pPr>
              <a:t>6</a:t>
            </a:fld>
            <a:endParaRPr lang="fr-FR"/>
          </a:p>
        </p:txBody>
      </p:sp>
    </p:spTree>
    <p:extLst>
      <p:ext uri="{BB962C8B-B14F-4D97-AF65-F5344CB8AC3E}">
        <p14:creationId xmlns:p14="http://schemas.microsoft.com/office/powerpoint/2010/main" val="408842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380" name="Rectangle 14379">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90" name="Rectangle 2"/>
          <p:cNvSpPr>
            <a:spLocks noGrp="1" noChangeArrowheads="1"/>
          </p:cNvSpPr>
          <p:nvPr>
            <p:ph type="title"/>
          </p:nvPr>
        </p:nvSpPr>
        <p:spPr>
          <a:xfrm>
            <a:off x="793662" y="386930"/>
            <a:ext cx="10066122" cy="1298448"/>
          </a:xfrm>
        </p:spPr>
        <p:txBody>
          <a:bodyPr anchor="b">
            <a:normAutofit/>
          </a:bodyPr>
          <a:lstStyle/>
          <a:p>
            <a:pPr>
              <a:defRPr/>
            </a:pPr>
            <a:r>
              <a:rPr lang="fr-CH" sz="4800" b="1">
                <a:latin typeface="Calibri" panose="020F0502020204030204" pitchFamily="34" charset="0"/>
                <a:cs typeface="Calibri" panose="020F0502020204030204" pitchFamily="34" charset="0"/>
              </a:rPr>
              <a:t>Où trouver l’information ?</a:t>
            </a:r>
            <a:endParaRPr lang="fr-CH" sz="4800" b="1" dirty="0">
              <a:latin typeface="Calibri" panose="020F0502020204030204" pitchFamily="34" charset="0"/>
              <a:cs typeface="Calibri" panose="020F0502020204030204" pitchFamily="34" charset="0"/>
            </a:endParaRPr>
          </a:p>
        </p:txBody>
      </p:sp>
      <p:sp>
        <p:nvSpPr>
          <p:cNvPr id="14382" name="Rectangle 14381">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84" name="Rectangle 1438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39" name="Rectangle 3"/>
          <p:cNvSpPr>
            <a:spLocks noGrp="1" noChangeArrowheads="1"/>
          </p:cNvSpPr>
          <p:nvPr>
            <p:ph idx="1"/>
          </p:nvPr>
        </p:nvSpPr>
        <p:spPr bwMode="auto">
          <a:xfrm>
            <a:off x="793661" y="2599509"/>
            <a:ext cx="4530898" cy="36394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anchor="ctr" anchorCtr="0" compatLnSpc="1">
            <a:prstTxWarp prst="textNoShape">
              <a:avLst/>
            </a:prstTxWarp>
            <a:normAutofit/>
          </a:bodyPr>
          <a:lstStyle/>
          <a:p>
            <a:pPr marL="109220" indent="0">
              <a:buNone/>
            </a:pPr>
            <a:endParaRPr lang="fr-CH" sz="1300" b="1">
              <a:ea typeface="+mn-lt"/>
              <a:cs typeface="+mn-lt"/>
            </a:endParaRPr>
          </a:p>
          <a:p>
            <a:pPr marL="109220" indent="0">
              <a:buNone/>
            </a:pPr>
            <a:endParaRPr lang="fr-CH" sz="1300" b="1">
              <a:ea typeface="+mn-lt"/>
              <a:cs typeface="+mn-lt"/>
            </a:endParaRPr>
          </a:p>
          <a:p>
            <a:pPr marL="109220" indent="0">
              <a:buNone/>
            </a:pPr>
            <a:r>
              <a:rPr lang="fr-CH" sz="1300" b="1">
                <a:ea typeface="+mn-lt"/>
                <a:cs typeface="+mn-lt"/>
              </a:rPr>
              <a:t>Discovery Fribourg/Freiburg</a:t>
            </a:r>
            <a:endParaRPr lang="fr-CH" sz="1300" b="1"/>
          </a:p>
          <a:p>
            <a:pPr marL="109220" indent="0">
              <a:buNone/>
            </a:pPr>
            <a:r>
              <a:rPr lang="fr-CH" sz="1300"/>
              <a:t>catalogue de la Bibl. cantonale et universitaire de Fribourg, bibliothèques de l’Uni et autres institutions fribourgeoises </a:t>
            </a:r>
            <a:endParaRPr lang="en-US" sz="1300">
              <a:cs typeface="Arial"/>
            </a:endParaRPr>
          </a:p>
          <a:p>
            <a:r>
              <a:rPr lang="fr-CH" sz="1300">
                <a:hlinkClick r:id="rId3"/>
              </a:rPr>
              <a:t>Discovery Fribourg</a:t>
            </a:r>
            <a:r>
              <a:rPr lang="fr-CH" sz="1300" b="1"/>
              <a:t> - </a:t>
            </a:r>
            <a:r>
              <a:rPr lang="fr-CH" sz="1300" i="1"/>
              <a:t>démo</a:t>
            </a:r>
          </a:p>
          <a:p>
            <a:pPr marL="0" indent="0">
              <a:buNone/>
            </a:pPr>
            <a:endParaRPr lang="fr-CH" sz="1300" i="1"/>
          </a:p>
          <a:p>
            <a:pPr marL="0" indent="0">
              <a:buNone/>
            </a:pPr>
            <a:r>
              <a:rPr lang="fr-CH" sz="1300"/>
              <a:t>Choix de périmètres de recherche (barre de recherches):</a:t>
            </a:r>
          </a:p>
          <a:p>
            <a:r>
              <a:rPr lang="fr-CH" sz="1300" i="1"/>
              <a:t>Fribourg</a:t>
            </a:r>
            <a:r>
              <a:rPr lang="fr-CH" sz="1300"/>
              <a:t> – toutes les bibl. UNI, bibl. affiliées et HEIA–FR, HETS FR, Heds FR</a:t>
            </a:r>
            <a:endParaRPr lang="fr-CH" sz="1300" i="1">
              <a:ea typeface="+mn-lt"/>
              <a:cs typeface="+mn-lt"/>
            </a:endParaRPr>
          </a:p>
          <a:p>
            <a:r>
              <a:rPr lang="fr-CH" sz="1300" i="1"/>
              <a:t>Swisscovery plus: </a:t>
            </a:r>
            <a:r>
              <a:rPr lang="fr-CH" sz="1300"/>
              <a:t>autres bibliothèques suisses du réseau Swisscovery et réseau Renouvaud (bibl. du canton de vaud)</a:t>
            </a:r>
          </a:p>
          <a:p>
            <a:pPr marL="0" indent="0">
              <a:buClr>
                <a:schemeClr val="accent6">
                  <a:lumMod val="75000"/>
                </a:schemeClr>
              </a:buClr>
              <a:buNone/>
            </a:pPr>
            <a:endParaRPr lang="fr-CH" sz="1300">
              <a:cs typeface="Arial"/>
            </a:endParaRPr>
          </a:p>
          <a:p>
            <a:pPr>
              <a:buClr>
                <a:schemeClr val="accent6">
                  <a:lumMod val="75000"/>
                </a:schemeClr>
              </a:buClr>
            </a:pPr>
            <a:endParaRPr lang="fr-CH" sz="1300">
              <a:cs typeface="Arial"/>
            </a:endParaRPr>
          </a:p>
          <a:p>
            <a:pPr>
              <a:buClr>
                <a:schemeClr val="accent6">
                  <a:lumMod val="75000"/>
                </a:schemeClr>
              </a:buClr>
            </a:pPr>
            <a:endParaRPr lang="fr-CH" sz="1300">
              <a:cs typeface="Arial"/>
            </a:endParaRPr>
          </a:p>
          <a:p>
            <a:pPr>
              <a:buClr>
                <a:schemeClr val="accent6">
                  <a:lumMod val="75000"/>
                </a:schemeClr>
              </a:buClr>
            </a:pPr>
            <a:endParaRPr lang="fr-CH" sz="1300">
              <a:cs typeface="Arial"/>
            </a:endParaRPr>
          </a:p>
          <a:p>
            <a:pPr>
              <a:buClr>
                <a:schemeClr val="accent6">
                  <a:lumMod val="75000"/>
                </a:schemeClr>
              </a:buClr>
            </a:pPr>
            <a:endParaRPr lang="fr-CH" sz="1300">
              <a:cs typeface="Arial"/>
            </a:endParaRPr>
          </a:p>
          <a:p>
            <a:pPr marL="0" indent="0">
              <a:buClr>
                <a:schemeClr val="accent6">
                  <a:lumMod val="75000"/>
                </a:schemeClr>
              </a:buClr>
              <a:buNone/>
            </a:pPr>
            <a:endParaRPr lang="en-US" altLang="fr-FR" sz="1300">
              <a:cs typeface="Arial"/>
            </a:endParaRPr>
          </a:p>
        </p:txBody>
      </p:sp>
      <p:pic>
        <p:nvPicPr>
          <p:cNvPr id="8" name="Image 7" descr="Une image contenant Police, texte, Graphique, logo&#10;&#10;Description générée automatiquement">
            <a:extLst>
              <a:ext uri="{FF2B5EF4-FFF2-40B4-BE49-F238E27FC236}">
                <a16:creationId xmlns:a16="http://schemas.microsoft.com/office/drawing/2014/main" id="{A2EC17BF-7F80-8861-2564-C7A1AF9CF3FE}"/>
              </a:ext>
            </a:extLst>
          </p:cNvPr>
          <p:cNvPicPr>
            <a:picLocks noChangeAspect="1"/>
          </p:cNvPicPr>
          <p:nvPr/>
        </p:nvPicPr>
        <p:blipFill>
          <a:blip r:embed="rId4"/>
          <a:stretch>
            <a:fillRect/>
          </a:stretch>
        </p:blipFill>
        <p:spPr>
          <a:xfrm>
            <a:off x="5911532" y="3265310"/>
            <a:ext cx="5150277" cy="2152133"/>
          </a:xfrm>
          <a:prstGeom prst="rect">
            <a:avLst/>
          </a:prstGeom>
        </p:spPr>
      </p:pic>
      <p:sp>
        <p:nvSpPr>
          <p:cNvPr id="14391" name="Rectangle 14385">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Espace réservé de la date 3">
            <a:extLst>
              <a:ext uri="{FF2B5EF4-FFF2-40B4-BE49-F238E27FC236}">
                <a16:creationId xmlns:a16="http://schemas.microsoft.com/office/drawing/2014/main" id="{9A15AD54-1494-1C9E-DF34-EE2B35D084FF}"/>
              </a:ext>
            </a:extLst>
          </p:cNvPr>
          <p:cNvSpPr>
            <a:spLocks noGrp="1"/>
          </p:cNvSpPr>
          <p:nvPr>
            <p:ph type="dt" sz="half" idx="10"/>
          </p:nvPr>
        </p:nvSpPr>
        <p:spPr>
          <a:xfrm>
            <a:off x="838200" y="6492240"/>
            <a:ext cx="2743200" cy="365125"/>
          </a:xfrm>
        </p:spPr>
        <p:txBody>
          <a:bodyPr>
            <a:normAutofit/>
          </a:bodyPr>
          <a:lstStyle/>
          <a:p>
            <a:pPr>
              <a:spcAft>
                <a:spcPts val="600"/>
              </a:spcAft>
              <a:defRPr/>
            </a:pPr>
            <a:fld id="{97FBA872-95B6-4A55-8719-6FC99D92E9D0}" type="datetime1">
              <a:rPr lang="fr-CH" smtClean="0"/>
              <a:pPr>
                <a:spcAft>
                  <a:spcPts val="600"/>
                </a:spcAft>
                <a:defRPr/>
              </a:pPr>
              <a:t>01.09.2023</a:t>
            </a:fld>
            <a:endParaRPr lang="fr-FR"/>
          </a:p>
        </p:txBody>
      </p:sp>
      <p:sp>
        <p:nvSpPr>
          <p:cNvPr id="5" name="Espace réservé du numéro de diapositive 4">
            <a:extLst>
              <a:ext uri="{FF2B5EF4-FFF2-40B4-BE49-F238E27FC236}">
                <a16:creationId xmlns:a16="http://schemas.microsoft.com/office/drawing/2014/main" id="{6E65B4AF-7163-822E-7C2E-60D188E83231}"/>
              </a:ext>
            </a:extLst>
          </p:cNvPr>
          <p:cNvSpPr>
            <a:spLocks noGrp="1"/>
          </p:cNvSpPr>
          <p:nvPr>
            <p:ph type="sldNum" sz="quarter" idx="12"/>
          </p:nvPr>
        </p:nvSpPr>
        <p:spPr>
          <a:xfrm>
            <a:off x="8610600" y="6492240"/>
            <a:ext cx="2743200" cy="365125"/>
          </a:xfrm>
        </p:spPr>
        <p:txBody>
          <a:bodyPr>
            <a:normAutofit/>
          </a:bodyPr>
          <a:lstStyle/>
          <a:p>
            <a:pPr>
              <a:spcAft>
                <a:spcPts val="600"/>
              </a:spcAft>
              <a:defRPr/>
            </a:pPr>
            <a:fld id="{317366BC-7093-4CBB-AD83-3062C2CBCC09}" type="slidenum">
              <a:rPr lang="fr-FR" smtClean="0"/>
              <a:pPr>
                <a:spcAft>
                  <a:spcPts val="600"/>
                </a:spcAft>
                <a:defRPr/>
              </a:pPr>
              <a:t>7</a:t>
            </a:fld>
            <a:endParaRPr lang="fr-FR"/>
          </a:p>
        </p:txBody>
      </p:sp>
    </p:spTree>
    <p:extLst>
      <p:ext uri="{BB962C8B-B14F-4D97-AF65-F5344CB8AC3E}">
        <p14:creationId xmlns:p14="http://schemas.microsoft.com/office/powerpoint/2010/main" val="1420066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357" name="Rectangle 14345">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90" name="Rectangle 2"/>
          <p:cNvSpPr>
            <a:spLocks noGrp="1" noChangeArrowheads="1"/>
          </p:cNvSpPr>
          <p:nvPr>
            <p:ph type="title"/>
          </p:nvPr>
        </p:nvSpPr>
        <p:spPr>
          <a:xfrm>
            <a:off x="808638" y="386930"/>
            <a:ext cx="9236700" cy="1188950"/>
          </a:xfrm>
        </p:spPr>
        <p:txBody>
          <a:bodyPr anchor="b">
            <a:normAutofit/>
          </a:bodyPr>
          <a:lstStyle/>
          <a:p>
            <a:pPr>
              <a:defRPr/>
            </a:pPr>
            <a:r>
              <a:rPr lang="fr-CH" sz="5400" b="1" dirty="0">
                <a:solidFill>
                  <a:srgbClr val="BCA673"/>
                </a:solidFill>
                <a:latin typeface="Calibri" panose="020F0502020204030204" pitchFamily="34" charset="0"/>
                <a:cs typeface="Calibri" panose="020F0502020204030204" pitchFamily="34" charset="0"/>
              </a:rPr>
              <a:t>Où trouver l’information ?</a:t>
            </a:r>
            <a:endParaRPr lang="en-US" sz="5400" b="1" dirty="0">
              <a:latin typeface="Calibri" panose="020F0502020204030204" pitchFamily="34" charset="0"/>
              <a:cs typeface="Calibri" panose="020F0502020204030204" pitchFamily="34" charset="0"/>
            </a:endParaRPr>
          </a:p>
        </p:txBody>
      </p:sp>
      <p:grpSp>
        <p:nvGrpSpPr>
          <p:cNvPr id="14358" name="Group 14347">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4359" name="Rectangle 14348">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60" name="Rectangle 14349">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352" name="Rectangle 14351">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39" name="Rectangle 3"/>
          <p:cNvSpPr>
            <a:spLocks noGrp="1" noChangeArrowheads="1"/>
          </p:cNvSpPr>
          <p:nvPr>
            <p:ph idx="1"/>
          </p:nvPr>
        </p:nvSpPr>
        <p:spPr bwMode="auto">
          <a:xfrm>
            <a:off x="793660" y="2599509"/>
            <a:ext cx="10143668" cy="3435531"/>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anchor="ctr" anchorCtr="0" compatLnSpc="1">
            <a:prstTxWarp prst="textNoShape">
              <a:avLst/>
            </a:prstTxWarp>
            <a:normAutofit/>
          </a:bodyPr>
          <a:lstStyle/>
          <a:p>
            <a:pPr marL="109220" indent="0">
              <a:buNone/>
            </a:pPr>
            <a:r>
              <a:rPr lang="fr-CH" sz="1700" b="1" dirty="0">
                <a:ea typeface="+mn-lt"/>
                <a:cs typeface="+mn-lt"/>
              </a:rPr>
              <a:t>Services BCUF</a:t>
            </a:r>
          </a:p>
          <a:p>
            <a:pPr marL="457200" indent="-457200">
              <a:buFont typeface="+mj-lt"/>
              <a:buAutoNum type="arabicPeriod"/>
            </a:pPr>
            <a:r>
              <a:rPr lang="fr-CH" sz="1700" b="1" dirty="0">
                <a:hlinkClick r:id="rId3"/>
              </a:rPr>
              <a:t>Inscription / carte de lecteur et conditions de prêt</a:t>
            </a:r>
            <a:endParaRPr lang="fr-CH" sz="1700" b="1" dirty="0"/>
          </a:p>
          <a:p>
            <a:pPr marL="457200" indent="-457200">
              <a:buFont typeface="+mj-lt"/>
              <a:buAutoNum type="arabicPeriod"/>
            </a:pPr>
            <a:r>
              <a:rPr lang="fr-CH" sz="1700" b="1" dirty="0">
                <a:ea typeface="+mn-lt"/>
                <a:cs typeface="+mn-lt"/>
              </a:rPr>
              <a:t>Emprunts de document</a:t>
            </a:r>
            <a:endParaRPr lang="fr-CH" sz="1700" dirty="0">
              <a:ea typeface="+mn-lt"/>
              <a:cs typeface="+mn-lt"/>
            </a:endParaRPr>
          </a:p>
          <a:p>
            <a:pPr lvl="1"/>
            <a:r>
              <a:rPr lang="fr-CH" sz="1700" dirty="0">
                <a:ea typeface="+mn-lt"/>
                <a:cs typeface="+mn-lt"/>
              </a:rPr>
              <a:t> choisir en priorité des bibliothèques de Fribourg </a:t>
            </a:r>
          </a:p>
          <a:p>
            <a:pPr lvl="1"/>
            <a:r>
              <a:rPr lang="fr-CH" sz="1700" dirty="0">
                <a:ea typeface="+mn-lt"/>
                <a:cs typeface="+mn-lt"/>
              </a:rPr>
              <a:t> BCU – Beauregard: il faut commander les livres avec mention «magasin ou dépôt …»</a:t>
            </a:r>
          </a:p>
          <a:p>
            <a:pPr lvl="1"/>
            <a:r>
              <a:rPr lang="fr-CH" sz="1700" dirty="0">
                <a:ea typeface="+mn-lt"/>
                <a:cs typeface="+mn-lt"/>
              </a:rPr>
              <a:t>Autres bibliothèques de l’UNIFR ou HES-FR: aller chercher les documents directement à la bibliothèque</a:t>
            </a:r>
          </a:p>
          <a:p>
            <a:pPr lvl="1"/>
            <a:r>
              <a:rPr lang="fr-CH" sz="1700" dirty="0">
                <a:ea typeface="+mn-lt"/>
                <a:cs typeface="+mn-lt"/>
              </a:rPr>
              <a:t>Bibliothèque hors Fribourg, deux possibilités (</a:t>
            </a:r>
            <a:r>
              <a:rPr lang="fr-CH" sz="1700" dirty="0">
                <a:ea typeface="+mn-lt"/>
                <a:cs typeface="+mn-lt"/>
                <a:hlinkClick r:id="rId4">
                  <a:extLst>
                    <a:ext uri="{A12FA001-AC4F-418D-AE19-62706E023703}">
                      <ahyp:hlinkClr xmlns:ahyp="http://schemas.microsoft.com/office/drawing/2018/hyperlinkcolor" val="tx"/>
                    </a:ext>
                  </a:extLst>
                </a:hlinkClick>
              </a:rPr>
              <a:t>service payant de la BCUF</a:t>
            </a:r>
            <a:r>
              <a:rPr lang="fr-CH" sz="1700" dirty="0">
                <a:ea typeface="+mn-lt"/>
                <a:cs typeface="+mn-lt"/>
              </a:rPr>
              <a:t>):</a:t>
            </a:r>
          </a:p>
          <a:p>
            <a:pPr lvl="2"/>
            <a:r>
              <a:rPr lang="fr-CH" sz="1700" dirty="0">
                <a:ea typeface="+mn-lt"/>
                <a:cs typeface="+mn-lt"/>
              </a:rPr>
              <a:t>Si documents disponibles sur </a:t>
            </a:r>
            <a:r>
              <a:rPr lang="fr-CH" sz="1700" i="1" dirty="0" err="1">
                <a:ea typeface="+mn-lt"/>
                <a:cs typeface="+mn-lt"/>
              </a:rPr>
              <a:t>Swisscovery</a:t>
            </a:r>
            <a:r>
              <a:rPr lang="fr-CH" sz="1700" i="1" dirty="0">
                <a:ea typeface="+mn-lt"/>
                <a:cs typeface="+mn-lt"/>
              </a:rPr>
              <a:t> plus et bibl. avec</a:t>
            </a:r>
            <a:r>
              <a:rPr lang="fr-CH" sz="1700" dirty="0">
                <a:ea typeface="+mn-lt"/>
                <a:cs typeface="+mn-lt"/>
              </a:rPr>
              <a:t>, commande via Navette </a:t>
            </a:r>
            <a:r>
              <a:rPr lang="fr-CH" sz="1700" dirty="0" err="1">
                <a:ea typeface="+mn-lt"/>
                <a:cs typeface="+mn-lt"/>
              </a:rPr>
              <a:t>Swisscovery</a:t>
            </a:r>
            <a:endParaRPr lang="fr-CH" sz="1700" dirty="0">
              <a:ea typeface="+mn-lt"/>
              <a:cs typeface="+mn-lt"/>
            </a:endParaRPr>
          </a:p>
          <a:p>
            <a:pPr lvl="2"/>
            <a:r>
              <a:rPr lang="fr-CH" sz="1700" dirty="0">
                <a:ea typeface="+mn-lt"/>
                <a:cs typeface="+mn-lt"/>
              </a:rPr>
              <a:t>Si pas </a:t>
            </a:r>
            <a:r>
              <a:rPr lang="fr-CH" sz="1700" i="1" dirty="0" err="1">
                <a:ea typeface="+mn-lt"/>
                <a:cs typeface="+mn-lt"/>
              </a:rPr>
              <a:t>Swisscovery</a:t>
            </a:r>
            <a:r>
              <a:rPr lang="fr-CH" sz="1700" i="1" dirty="0">
                <a:ea typeface="+mn-lt"/>
                <a:cs typeface="+mn-lt"/>
              </a:rPr>
              <a:t> plus et pas de service navette</a:t>
            </a:r>
            <a:r>
              <a:rPr lang="fr-CH" sz="1700" dirty="0">
                <a:ea typeface="+mn-lt"/>
                <a:cs typeface="+mn-lt"/>
              </a:rPr>
              <a:t>, prêt entre bibliothèques</a:t>
            </a:r>
            <a:endParaRPr lang="fr-CH" sz="1700" dirty="0"/>
          </a:p>
          <a:p>
            <a:pPr eaLnBrk="1" hangingPunct="1">
              <a:buFont typeface="Wingdings 3" pitchFamily="18" charset="2"/>
              <a:buNone/>
            </a:pPr>
            <a:endParaRPr lang="fr-CH" sz="1700" b="1" dirty="0"/>
          </a:p>
          <a:p>
            <a:pPr>
              <a:buNone/>
            </a:pPr>
            <a:endParaRPr lang="fr-CH" sz="1700" dirty="0"/>
          </a:p>
          <a:p>
            <a:pPr marL="0" indent="0">
              <a:buClr>
                <a:schemeClr val="accent6">
                  <a:lumMod val="75000"/>
                </a:schemeClr>
              </a:buClr>
              <a:buNone/>
            </a:pPr>
            <a:endParaRPr lang="en-US" altLang="fr-FR" sz="1700" dirty="0"/>
          </a:p>
        </p:txBody>
      </p:sp>
      <p:sp>
        <p:nvSpPr>
          <p:cNvPr id="2" name="Espace réservé de la date 1">
            <a:extLst>
              <a:ext uri="{FF2B5EF4-FFF2-40B4-BE49-F238E27FC236}">
                <a16:creationId xmlns:a16="http://schemas.microsoft.com/office/drawing/2014/main" id="{48B5411F-BD6D-D618-5CFD-C78F7CDC6DA9}"/>
              </a:ext>
            </a:extLst>
          </p:cNvPr>
          <p:cNvSpPr>
            <a:spLocks noGrp="1"/>
          </p:cNvSpPr>
          <p:nvPr>
            <p:ph type="dt" sz="half" idx="10"/>
          </p:nvPr>
        </p:nvSpPr>
        <p:spPr/>
        <p:txBody>
          <a:bodyPr/>
          <a:lstStyle/>
          <a:p>
            <a:pPr>
              <a:defRPr/>
            </a:pPr>
            <a:fld id="{7986CA54-FE88-4552-A97B-6B002935034F}" type="datetime1">
              <a:rPr lang="fr-CH" smtClean="0"/>
              <a:t>01.09.2023</a:t>
            </a:fld>
            <a:endParaRPr lang="fr-FR"/>
          </a:p>
        </p:txBody>
      </p:sp>
      <p:sp>
        <p:nvSpPr>
          <p:cNvPr id="3" name="Espace réservé du numéro de diapositive 2">
            <a:extLst>
              <a:ext uri="{FF2B5EF4-FFF2-40B4-BE49-F238E27FC236}">
                <a16:creationId xmlns:a16="http://schemas.microsoft.com/office/drawing/2014/main" id="{235299E0-1B19-A310-D7D7-01862C290E75}"/>
              </a:ext>
            </a:extLst>
          </p:cNvPr>
          <p:cNvSpPr>
            <a:spLocks noGrp="1"/>
          </p:cNvSpPr>
          <p:nvPr>
            <p:ph type="sldNum" sz="quarter" idx="12"/>
          </p:nvPr>
        </p:nvSpPr>
        <p:spPr/>
        <p:txBody>
          <a:bodyPr/>
          <a:lstStyle/>
          <a:p>
            <a:pPr>
              <a:defRPr/>
            </a:pPr>
            <a:fld id="{317366BC-7093-4CBB-AD83-3062C2CBCC09}" type="slidenum">
              <a:rPr lang="fr-FR" smtClean="0"/>
              <a:pPr>
                <a:defRPr/>
              </a:pPr>
              <a:t>8</a:t>
            </a:fld>
            <a:endParaRPr lang="fr-FR"/>
          </a:p>
        </p:txBody>
      </p:sp>
    </p:spTree>
    <p:extLst>
      <p:ext uri="{BB962C8B-B14F-4D97-AF65-F5344CB8AC3E}">
        <p14:creationId xmlns:p14="http://schemas.microsoft.com/office/powerpoint/2010/main" val="3491530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355" name="Rectangle 14354">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357" name="Group 14356">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4358" name="Rectangle 14357">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59" name="Rectangle 14358">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60" name="Rectangle 14359">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362" name="Rectangle 14361">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90" name="Rectangle 2"/>
          <p:cNvSpPr>
            <a:spLocks noGrp="1" noChangeArrowheads="1"/>
          </p:cNvSpPr>
          <p:nvPr>
            <p:ph type="title"/>
          </p:nvPr>
        </p:nvSpPr>
        <p:spPr>
          <a:xfrm>
            <a:off x="1043631" y="809898"/>
            <a:ext cx="9942716" cy="1554480"/>
          </a:xfrm>
        </p:spPr>
        <p:txBody>
          <a:bodyPr anchor="ctr">
            <a:normAutofit/>
          </a:bodyPr>
          <a:lstStyle/>
          <a:p>
            <a:pPr>
              <a:defRPr/>
            </a:pPr>
            <a:r>
              <a:rPr lang="fr-CH" sz="4800" b="1" dirty="0">
                <a:solidFill>
                  <a:srgbClr val="BCA673"/>
                </a:solidFill>
                <a:latin typeface="Calibri" panose="020F0502020204030204" pitchFamily="34" charset="0"/>
                <a:cs typeface="Calibri" panose="020F0502020204030204" pitchFamily="34" charset="0"/>
              </a:rPr>
              <a:t>Où trouver l’information ?</a:t>
            </a:r>
            <a:endParaRPr lang="fr-CH" sz="4800" b="1" dirty="0">
              <a:latin typeface="Calibri" panose="020F0502020204030204" pitchFamily="34" charset="0"/>
              <a:cs typeface="Calibri" panose="020F0502020204030204" pitchFamily="34" charset="0"/>
            </a:endParaRPr>
          </a:p>
        </p:txBody>
      </p:sp>
      <p:sp>
        <p:nvSpPr>
          <p:cNvPr id="14339" name="Rectangle 3"/>
          <p:cNvSpPr>
            <a:spLocks noGrp="1" noChangeArrowheads="1"/>
          </p:cNvSpPr>
          <p:nvPr>
            <p:ph idx="1"/>
          </p:nvPr>
        </p:nvSpPr>
        <p:spPr bwMode="auto">
          <a:xfrm>
            <a:off x="1045028" y="3017522"/>
            <a:ext cx="9941319" cy="312465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anchor="ctr" anchorCtr="0" compatLnSpc="1">
            <a:prstTxWarp prst="textNoShape">
              <a:avLst/>
            </a:prstTxWarp>
            <a:normAutofit lnSpcReduction="10000"/>
          </a:bodyPr>
          <a:lstStyle/>
          <a:p>
            <a:pPr eaLnBrk="1" hangingPunct="1">
              <a:buFont typeface="Wingdings 3" pitchFamily="18" charset="2"/>
              <a:buNone/>
            </a:pPr>
            <a:endParaRPr lang="fr-CH" sz="1700" b="1" dirty="0"/>
          </a:p>
          <a:p>
            <a:pPr eaLnBrk="1" hangingPunct="1">
              <a:buFont typeface="Wingdings 3" pitchFamily="18" charset="2"/>
              <a:buNone/>
            </a:pPr>
            <a:r>
              <a:rPr lang="fr-CH" sz="1700" b="1" dirty="0"/>
              <a:t>Astuces de recherche</a:t>
            </a:r>
          </a:p>
          <a:p>
            <a:pPr eaLnBrk="1" hangingPunct="1">
              <a:buFont typeface="Wingdings 3" pitchFamily="18" charset="2"/>
              <a:buNone/>
            </a:pPr>
            <a:endParaRPr lang="fr-CH" sz="1700" dirty="0"/>
          </a:p>
          <a:p>
            <a:r>
              <a:rPr lang="fr-CH" sz="1700" dirty="0"/>
              <a:t>Laisser tomber les articles (le, la, les)</a:t>
            </a:r>
          </a:p>
          <a:p>
            <a:r>
              <a:rPr lang="fr-CH" sz="1700" dirty="0"/>
              <a:t>Recherche des expressions ou titres en utilisant les guillemets par ex: «réchauffement climatique» «Da Vinci code »</a:t>
            </a:r>
          </a:p>
          <a:p>
            <a:r>
              <a:rPr lang="fr-CH" sz="1700" dirty="0"/>
              <a:t>Utiliser  l’étoile * pour la troncature: </a:t>
            </a:r>
            <a:r>
              <a:rPr lang="fr-CH" sz="1700" dirty="0" err="1"/>
              <a:t>montagn</a:t>
            </a:r>
            <a:r>
              <a:rPr lang="fr-CH" sz="1700" dirty="0"/>
              <a:t>* =&gt;permet d’élargir la recherche à: montagnes, montagneux</a:t>
            </a:r>
          </a:p>
          <a:p>
            <a:r>
              <a:rPr lang="fr-CH" sz="1700" dirty="0"/>
              <a:t>Utilisez les filtres pour affiner le résultat: date de publication, langue …, sujet ou mots-matière</a:t>
            </a:r>
            <a:endParaRPr lang="fr-CH" sz="1700" dirty="0">
              <a:cs typeface="Arial"/>
            </a:endParaRPr>
          </a:p>
          <a:p>
            <a:r>
              <a:rPr lang="fr-CH" sz="1700" dirty="0">
                <a:cs typeface="Arial"/>
              </a:rPr>
              <a:t>Recherche avancée: permet de combiner des mots-clés et/ou de cibler par type de document (livre, articles), par auteur.</a:t>
            </a:r>
          </a:p>
          <a:p>
            <a:pPr>
              <a:buNone/>
            </a:pPr>
            <a:endParaRPr lang="fr-CH" sz="1700" dirty="0">
              <a:cs typeface="Arial"/>
            </a:endParaRPr>
          </a:p>
          <a:p>
            <a:endParaRPr lang="fr-CH" sz="1700" dirty="0">
              <a:cs typeface="Arial"/>
            </a:endParaRPr>
          </a:p>
          <a:p>
            <a:pPr>
              <a:buClr>
                <a:schemeClr val="accent6">
                  <a:lumMod val="75000"/>
                </a:schemeClr>
              </a:buClr>
              <a:buNone/>
            </a:pPr>
            <a:endParaRPr lang="fr-CH" sz="1700" dirty="0">
              <a:cs typeface="Arial"/>
            </a:endParaRPr>
          </a:p>
          <a:p>
            <a:pPr marL="0" indent="0">
              <a:buClr>
                <a:schemeClr val="accent6">
                  <a:lumMod val="75000"/>
                </a:schemeClr>
              </a:buClr>
              <a:buNone/>
            </a:pPr>
            <a:endParaRPr lang="en-US" altLang="fr-FR" sz="1700" dirty="0">
              <a:cs typeface="Arial"/>
            </a:endParaRPr>
          </a:p>
        </p:txBody>
      </p:sp>
      <p:cxnSp>
        <p:nvCxnSpPr>
          <p:cNvPr id="14364" name="Straight Connector 14363">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Espace réservé de la date 1">
            <a:extLst>
              <a:ext uri="{FF2B5EF4-FFF2-40B4-BE49-F238E27FC236}">
                <a16:creationId xmlns:a16="http://schemas.microsoft.com/office/drawing/2014/main" id="{CAE4AF3A-27AE-2812-5D46-8EE632F62604}"/>
              </a:ext>
            </a:extLst>
          </p:cNvPr>
          <p:cNvSpPr>
            <a:spLocks noGrp="1"/>
          </p:cNvSpPr>
          <p:nvPr>
            <p:ph type="dt" sz="half" idx="10"/>
          </p:nvPr>
        </p:nvSpPr>
        <p:spPr/>
        <p:txBody>
          <a:bodyPr/>
          <a:lstStyle/>
          <a:p>
            <a:pPr>
              <a:defRPr/>
            </a:pPr>
            <a:fld id="{EB20AADE-368E-4A87-9E0C-1DB48271BACB}" type="datetime1">
              <a:rPr lang="fr-CH" smtClean="0"/>
              <a:t>01.09.2023</a:t>
            </a:fld>
            <a:endParaRPr lang="fr-FR"/>
          </a:p>
        </p:txBody>
      </p:sp>
      <p:sp>
        <p:nvSpPr>
          <p:cNvPr id="3" name="Espace réservé du numéro de diapositive 2">
            <a:extLst>
              <a:ext uri="{FF2B5EF4-FFF2-40B4-BE49-F238E27FC236}">
                <a16:creationId xmlns:a16="http://schemas.microsoft.com/office/drawing/2014/main" id="{EE15F5B8-F326-F06F-B5A1-B3B59A3EB7B6}"/>
              </a:ext>
            </a:extLst>
          </p:cNvPr>
          <p:cNvSpPr>
            <a:spLocks noGrp="1"/>
          </p:cNvSpPr>
          <p:nvPr>
            <p:ph type="sldNum" sz="quarter" idx="12"/>
          </p:nvPr>
        </p:nvSpPr>
        <p:spPr/>
        <p:txBody>
          <a:bodyPr/>
          <a:lstStyle/>
          <a:p>
            <a:pPr>
              <a:defRPr/>
            </a:pPr>
            <a:fld id="{317366BC-7093-4CBB-AD83-3062C2CBCC09}" type="slidenum">
              <a:rPr lang="fr-FR" smtClean="0"/>
              <a:pPr>
                <a:defRPr/>
              </a:pPr>
              <a:t>9</a:t>
            </a:fld>
            <a:endParaRPr lang="fr-FR"/>
          </a:p>
        </p:txBody>
      </p:sp>
    </p:spTree>
    <p:extLst>
      <p:ext uri="{BB962C8B-B14F-4D97-AF65-F5344CB8AC3E}">
        <p14:creationId xmlns:p14="http://schemas.microsoft.com/office/powerpoint/2010/main" val="118731207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SMI_Présentation_PPT base.potx" id="{0345132B-0720-41F1-8ED7-802C9B2269EE}" vid="{70A1175A-2CFB-4208-BB82-0529FEBFD3CF}"/>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CSMI_Présentation_PPT base</Template>
  <TotalTime>0</TotalTime>
  <Words>1998</Words>
  <Application>Microsoft Office PowerPoint</Application>
  <PresentationFormat>Grand écran</PresentationFormat>
  <Paragraphs>220</Paragraphs>
  <Slides>17</Slides>
  <Notes>17</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17</vt:i4>
      </vt:variant>
    </vt:vector>
  </HeadingPairs>
  <TitlesOfParts>
    <vt:vector size="23" baseType="lpstr">
      <vt:lpstr>Arial</vt:lpstr>
      <vt:lpstr>Calibri</vt:lpstr>
      <vt:lpstr>Calibri (corps)</vt:lpstr>
      <vt:lpstr>Calibri Light</vt:lpstr>
      <vt:lpstr>Wingdings 3</vt:lpstr>
      <vt:lpstr>Thème Office</vt:lpstr>
      <vt:lpstr>Pistes pour la recherche d’informations </vt:lpstr>
      <vt:lpstr>Plan de la formation</vt:lpstr>
      <vt:lpstr>Savoir ce que l'on recherche</vt:lpstr>
      <vt:lpstr>Savoir ce que l'on recherche</vt:lpstr>
      <vt:lpstr>Où trouver l’information ?</vt:lpstr>
      <vt:lpstr>Où trouver l’information ?</vt:lpstr>
      <vt:lpstr>Où trouver l’information ?</vt:lpstr>
      <vt:lpstr>Où trouver l’information ?</vt:lpstr>
      <vt:lpstr>Où trouver l’information ?</vt:lpstr>
      <vt:lpstr>Où trouver l’information ?</vt:lpstr>
      <vt:lpstr>Evaluer les sources d’information</vt:lpstr>
      <vt:lpstr>Evaluer les sources d’information </vt:lpstr>
      <vt:lpstr>Citer les sources d’information </vt:lpstr>
      <vt:lpstr>Citer les sources d’information </vt:lpstr>
      <vt:lpstr>Citer les sources d’information </vt:lpstr>
      <vt:lpstr>Conseil, aide à la recherche</vt:lpstr>
      <vt:lpstr>Sources utilisées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dc:title>
  <dc:creator>Isely Sabine</dc:creator>
  <cp:lastModifiedBy>Isely Sabine</cp:lastModifiedBy>
  <cp:revision>32</cp:revision>
  <dcterms:created xsi:type="dcterms:W3CDTF">2022-08-27T14:16:30Z</dcterms:created>
  <dcterms:modified xsi:type="dcterms:W3CDTF">2023-09-01T11:29:32Z</dcterms:modified>
</cp:coreProperties>
</file>